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D5D5"/>
    <a:srgbClr val="E6E6E6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779" autoAdjust="0"/>
  </p:normalViewPr>
  <p:slideViewPr>
    <p:cSldViewPr>
      <p:cViewPr varScale="1">
        <p:scale>
          <a:sx n="73" d="100"/>
          <a:sy n="73" d="100"/>
        </p:scale>
        <p:origin x="132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785263-87CB-46E5-B509-BAC1C52BB3D0}" type="doc">
      <dgm:prSet loTypeId="urn:microsoft.com/office/officeart/2005/8/layout/hList7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84D4B098-25E6-4054-B757-F19ABD41B462}">
      <dgm:prSet/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8456D35C-17AD-4D44-AFDC-610AB838086A}" type="parTrans" cxnId="{475056C3-1553-416D-BDA5-78FA7A946ECF}">
      <dgm:prSet/>
      <dgm:spPr/>
      <dgm:t>
        <a:bodyPr/>
        <a:lstStyle/>
        <a:p>
          <a:endParaRPr lang="zh-TW" altLang="en-US"/>
        </a:p>
      </dgm:t>
    </dgm:pt>
    <dgm:pt modelId="{153BB9D6-0104-44BE-80BF-EAEF138F2E62}" type="sibTrans" cxnId="{475056C3-1553-416D-BDA5-78FA7A946ECF}">
      <dgm:prSet/>
      <dgm:spPr/>
      <dgm:t>
        <a:bodyPr/>
        <a:lstStyle/>
        <a:p>
          <a:endParaRPr lang="zh-TW" altLang="en-US"/>
        </a:p>
      </dgm:t>
    </dgm:pt>
    <dgm:pt modelId="{189090DF-E562-45A9-BC76-1E29F0C90650}">
      <dgm:prSet/>
      <dgm:spPr/>
      <dgm:t>
        <a:bodyPr/>
        <a:lstStyle/>
        <a:p>
          <a:pPr rtl="0"/>
          <a:r>
            <a:rPr lang="zh-TW" dirty="0" smtClean="0"/>
            <a:t>口罩要遮住口鼻、蓋住下巴  </a:t>
          </a:r>
          <a:endParaRPr lang="zh-TW" dirty="0"/>
        </a:p>
      </dgm:t>
    </dgm:pt>
    <dgm:pt modelId="{FCBC3ABF-8DB7-48D7-B8EB-C8C512EAE6E9}" type="parTrans" cxnId="{2881E125-64F1-40F4-9B46-FD7F7604778E}">
      <dgm:prSet/>
      <dgm:spPr/>
      <dgm:t>
        <a:bodyPr/>
        <a:lstStyle/>
        <a:p>
          <a:endParaRPr lang="zh-TW" altLang="en-US"/>
        </a:p>
      </dgm:t>
    </dgm:pt>
    <dgm:pt modelId="{29842279-1C4E-4B5B-8D02-DAC2774FE154}" type="sibTrans" cxnId="{2881E125-64F1-40F4-9B46-FD7F7604778E}">
      <dgm:prSet/>
      <dgm:spPr/>
      <dgm:t>
        <a:bodyPr/>
        <a:lstStyle/>
        <a:p>
          <a:endParaRPr lang="zh-TW" altLang="en-US"/>
        </a:p>
      </dgm:t>
    </dgm:pt>
    <dgm:pt modelId="{FDF80BD0-4430-49AC-8DD2-DF6CA8B6B6A0}">
      <dgm:prSet/>
      <dgm:spPr/>
      <dgm:t>
        <a:bodyPr/>
        <a:lstStyle/>
        <a:p>
          <a:pPr rtl="0"/>
          <a:r>
            <a:rPr lang="zh-TW" dirty="0" smtClean="0"/>
            <a:t>噴</a:t>
          </a:r>
          <a:r>
            <a:rPr lang="en-US" dirty="0" smtClean="0"/>
            <a:t>75%</a:t>
          </a:r>
          <a:r>
            <a:rPr lang="zh-TW" dirty="0" smtClean="0"/>
            <a:t>酒精搓洗雙手</a:t>
          </a:r>
          <a:r>
            <a:rPr lang="en-US" dirty="0" smtClean="0"/>
            <a:t>20-30</a:t>
          </a:r>
          <a:r>
            <a:rPr lang="zh-TW" dirty="0" smtClean="0"/>
            <a:t>秒</a:t>
          </a:r>
          <a:endParaRPr lang="zh-TW" dirty="0"/>
        </a:p>
      </dgm:t>
    </dgm:pt>
    <dgm:pt modelId="{8921FD0B-E22A-45E6-87D1-8D42C3C8906C}" type="parTrans" cxnId="{122E82D4-050D-4CD9-BD95-997FFA27885E}">
      <dgm:prSet/>
      <dgm:spPr/>
      <dgm:t>
        <a:bodyPr/>
        <a:lstStyle/>
        <a:p>
          <a:endParaRPr lang="zh-TW" altLang="en-US"/>
        </a:p>
      </dgm:t>
    </dgm:pt>
    <dgm:pt modelId="{ED722251-E102-4211-B8BC-20F6FD333661}" type="sibTrans" cxnId="{122E82D4-050D-4CD9-BD95-997FFA27885E}">
      <dgm:prSet/>
      <dgm:spPr/>
      <dgm:t>
        <a:bodyPr/>
        <a:lstStyle/>
        <a:p>
          <a:endParaRPr lang="zh-TW" altLang="en-US"/>
        </a:p>
      </dgm:t>
    </dgm:pt>
    <dgm:pt modelId="{CFF2A679-AF39-459E-8C18-823A3D616BF9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F9ED7644-0B41-44E7-8C84-EBB1987CCE8D}" type="parTrans" cxnId="{B4A29C94-7881-4A7E-84B5-D6D83FE5ECE0}">
      <dgm:prSet/>
      <dgm:spPr/>
      <dgm:t>
        <a:bodyPr/>
        <a:lstStyle/>
        <a:p>
          <a:endParaRPr lang="zh-TW" altLang="en-US"/>
        </a:p>
      </dgm:t>
    </dgm:pt>
    <dgm:pt modelId="{3F768D03-2D58-4946-95FA-19B0D5114F12}" type="sibTrans" cxnId="{B4A29C94-7881-4A7E-84B5-D6D83FE5ECE0}">
      <dgm:prSet/>
      <dgm:spPr/>
      <dgm:t>
        <a:bodyPr/>
        <a:lstStyle/>
        <a:p>
          <a:endParaRPr lang="zh-TW" altLang="en-US"/>
        </a:p>
      </dgm:t>
    </dgm:pt>
    <dgm:pt modelId="{8AB6B077-07A7-4127-8C7E-BFB0B1F768C4}" type="pres">
      <dgm:prSet presAssocID="{11785263-87CB-46E5-B509-BAC1C52BB3D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7BD885F-0C6A-4825-9B6D-A0879AEC25D5}" type="pres">
      <dgm:prSet presAssocID="{11785263-87CB-46E5-B509-BAC1C52BB3D0}" presName="fgShape" presStyleLbl="fgShp" presStyleIdx="0" presStyleCnt="1"/>
      <dgm:spPr/>
      <dgm:t>
        <a:bodyPr/>
        <a:lstStyle/>
        <a:p>
          <a:endParaRPr lang="zh-TW" altLang="en-US"/>
        </a:p>
      </dgm:t>
    </dgm:pt>
    <dgm:pt modelId="{CA7A0E61-D2CF-4DB0-8D06-C82C2A233676}" type="pres">
      <dgm:prSet presAssocID="{11785263-87CB-46E5-B509-BAC1C52BB3D0}" presName="linComp" presStyleCnt="0"/>
      <dgm:spPr/>
      <dgm:t>
        <a:bodyPr/>
        <a:lstStyle/>
        <a:p>
          <a:endParaRPr lang="zh-TW" altLang="en-US"/>
        </a:p>
      </dgm:t>
    </dgm:pt>
    <dgm:pt modelId="{47F3DB34-D997-4113-B155-83C7631F4DE3}" type="pres">
      <dgm:prSet presAssocID="{84D4B098-25E6-4054-B757-F19ABD41B462}" presName="compNode" presStyleCnt="0"/>
      <dgm:spPr/>
      <dgm:t>
        <a:bodyPr/>
        <a:lstStyle/>
        <a:p>
          <a:endParaRPr lang="zh-TW" altLang="en-US"/>
        </a:p>
      </dgm:t>
    </dgm:pt>
    <dgm:pt modelId="{867872D7-BC33-471A-B73D-EAF53691725E}" type="pres">
      <dgm:prSet presAssocID="{84D4B098-25E6-4054-B757-F19ABD41B462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10A1DD71-63F6-4685-BBD3-068C62B856CA}" type="pres">
      <dgm:prSet presAssocID="{84D4B098-25E6-4054-B757-F19ABD41B462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A7400C9-F529-4A1F-8CF7-183AB4A236E7}" type="pres">
      <dgm:prSet presAssocID="{84D4B098-25E6-4054-B757-F19ABD41B462}" presName="invisiNode" presStyleLbl="node1" presStyleIdx="0" presStyleCnt="4"/>
      <dgm:spPr/>
      <dgm:t>
        <a:bodyPr/>
        <a:lstStyle/>
        <a:p>
          <a:endParaRPr lang="zh-TW" altLang="en-US"/>
        </a:p>
      </dgm:t>
    </dgm:pt>
    <dgm:pt modelId="{E8019B9B-4645-43F9-8594-782754BC8555}" type="pres">
      <dgm:prSet presAssocID="{84D4B098-25E6-4054-B757-F19ABD41B462}" presName="imagNode" presStyleLbl="fgImgPlace1" presStyleIdx="0" presStyleCnt="4"/>
      <dgm:spPr>
        <a:blipFill>
          <a:blip xmlns:r="http://schemas.openxmlformats.org/officeDocument/2006/relationships" r:embed="rId1">
            <a:duotone>
              <a:schemeClr val="accent2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2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BAF5A9EC-BAB2-452D-A591-8AABCF5EDC37}" type="pres">
      <dgm:prSet presAssocID="{153BB9D6-0104-44BE-80BF-EAEF138F2E62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5BBD3B1-65D5-4D40-8546-F6731CFB39A6}" type="pres">
      <dgm:prSet presAssocID="{189090DF-E562-45A9-BC76-1E29F0C90650}" presName="compNode" presStyleCnt="0"/>
      <dgm:spPr/>
      <dgm:t>
        <a:bodyPr/>
        <a:lstStyle/>
        <a:p>
          <a:endParaRPr lang="zh-TW" altLang="en-US"/>
        </a:p>
      </dgm:t>
    </dgm:pt>
    <dgm:pt modelId="{3B392527-4A4F-4387-95B2-72D888E7EE96}" type="pres">
      <dgm:prSet presAssocID="{189090DF-E562-45A9-BC76-1E29F0C90650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8C2EC8D5-0A43-4B9A-AE09-C4B9129E70C7}" type="pres">
      <dgm:prSet presAssocID="{189090DF-E562-45A9-BC76-1E29F0C90650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0831B4A-4790-4E88-B344-BE97BC1FB5E1}" type="pres">
      <dgm:prSet presAssocID="{189090DF-E562-45A9-BC76-1E29F0C90650}" presName="invisiNode" presStyleLbl="node1" presStyleIdx="1" presStyleCnt="4"/>
      <dgm:spPr/>
      <dgm:t>
        <a:bodyPr/>
        <a:lstStyle/>
        <a:p>
          <a:endParaRPr lang="zh-TW" altLang="en-US"/>
        </a:p>
      </dgm:t>
    </dgm:pt>
    <dgm:pt modelId="{E164A597-996F-4C24-88B1-7596BAA34E79}" type="pres">
      <dgm:prSet presAssocID="{189090DF-E562-45A9-BC76-1E29F0C90650}" presName="imagNode" presStyleLbl="fgImgPlace1" presStyleIdx="1" presStyleCnt="4"/>
      <dgm:spPr>
        <a:blipFill>
          <a:blip xmlns:r="http://schemas.openxmlformats.org/officeDocument/2006/relationships" r:embed="rId2">
            <a:duotone>
              <a:schemeClr val="accent3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3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BA560055-7596-4EBA-A5E4-1D76BEF86E46}" type="pres">
      <dgm:prSet presAssocID="{29842279-1C4E-4B5B-8D02-DAC2774FE154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3C006BA8-3591-40AB-B825-B06724814681}" type="pres">
      <dgm:prSet presAssocID="{FDF80BD0-4430-49AC-8DD2-DF6CA8B6B6A0}" presName="compNode" presStyleCnt="0"/>
      <dgm:spPr/>
      <dgm:t>
        <a:bodyPr/>
        <a:lstStyle/>
        <a:p>
          <a:endParaRPr lang="zh-TW" altLang="en-US"/>
        </a:p>
      </dgm:t>
    </dgm:pt>
    <dgm:pt modelId="{4B1B0605-2A27-44A9-9B88-59EDAB4ADA24}" type="pres">
      <dgm:prSet presAssocID="{FDF80BD0-4430-49AC-8DD2-DF6CA8B6B6A0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DB75BC71-2F28-4628-9898-FF8A9B20C6B2}" type="pres">
      <dgm:prSet presAssocID="{FDF80BD0-4430-49AC-8DD2-DF6CA8B6B6A0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1CABAE4-355F-44E7-B5BD-B15EE6D39D47}" type="pres">
      <dgm:prSet presAssocID="{FDF80BD0-4430-49AC-8DD2-DF6CA8B6B6A0}" presName="invisiNode" presStyleLbl="node1" presStyleIdx="2" presStyleCnt="4"/>
      <dgm:spPr/>
      <dgm:t>
        <a:bodyPr/>
        <a:lstStyle/>
        <a:p>
          <a:endParaRPr lang="zh-TW" altLang="en-US"/>
        </a:p>
      </dgm:t>
    </dgm:pt>
    <dgm:pt modelId="{83A9A373-C7F7-49B1-ABA0-C04C7E592241}" type="pres">
      <dgm:prSet presAssocID="{FDF80BD0-4430-49AC-8DD2-DF6CA8B6B6A0}" presName="imagNode" presStyleLbl="fgImgPlace1" presStyleIdx="2" presStyleCnt="4"/>
      <dgm:spPr>
        <a:blipFill>
          <a:blip xmlns:r="http://schemas.openxmlformats.org/officeDocument/2006/relationships" r:embed="rId3">
            <a:duotone>
              <a:schemeClr val="accent4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4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68F42995-B0D4-4770-92E8-141B52C192B5}" type="pres">
      <dgm:prSet presAssocID="{ED722251-E102-4211-B8BC-20F6FD333661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E1BFA959-B459-4E42-8B19-ABFA67AD65D4}" type="pres">
      <dgm:prSet presAssocID="{CFF2A679-AF39-459E-8C18-823A3D616BF9}" presName="compNode" presStyleCnt="0"/>
      <dgm:spPr/>
      <dgm:t>
        <a:bodyPr/>
        <a:lstStyle/>
        <a:p>
          <a:endParaRPr lang="zh-TW" altLang="en-US"/>
        </a:p>
      </dgm:t>
    </dgm:pt>
    <dgm:pt modelId="{E04B958B-555D-43B3-ABB2-EB82CB9CE9D3}" type="pres">
      <dgm:prSet presAssocID="{CFF2A679-AF39-459E-8C18-823A3D616BF9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1ADCCCEC-30A8-4506-ABA6-6266E64578E6}" type="pres">
      <dgm:prSet presAssocID="{CFF2A679-AF39-459E-8C18-823A3D616BF9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712D7C4-0759-4DA5-8E0D-4350A27A24D2}" type="pres">
      <dgm:prSet presAssocID="{CFF2A679-AF39-459E-8C18-823A3D616BF9}" presName="invisiNode" presStyleLbl="node1" presStyleIdx="3" presStyleCnt="4"/>
      <dgm:spPr/>
      <dgm:t>
        <a:bodyPr/>
        <a:lstStyle/>
        <a:p>
          <a:endParaRPr lang="zh-TW" altLang="en-US"/>
        </a:p>
      </dgm:t>
    </dgm:pt>
    <dgm:pt modelId="{BF8CB520-AADD-43BB-850D-102B27C14871}" type="pres">
      <dgm:prSet presAssocID="{CFF2A679-AF39-459E-8C18-823A3D616BF9}" presName="imagNode" presStyleLbl="fgImgPlace1" presStyleIdx="3" presStyleCnt="4"/>
      <dgm:spPr>
        <a:blipFill>
          <a:blip xmlns:r="http://schemas.openxmlformats.org/officeDocument/2006/relationships" r:embed="rId4">
            <a:duotone>
              <a:schemeClr val="accent5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5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F2AC65F6-F219-4A46-B937-C458199FC83E}" type="presOf" srcId="{84D4B098-25E6-4054-B757-F19ABD41B462}" destId="{867872D7-BC33-471A-B73D-EAF53691725E}" srcOrd="0" destOrd="0" presId="urn:microsoft.com/office/officeart/2005/8/layout/hList7"/>
    <dgm:cxn modelId="{D4EDCF82-CE39-44E0-A82B-E75D38822EC5}" type="presOf" srcId="{84D4B098-25E6-4054-B757-F19ABD41B462}" destId="{10A1DD71-63F6-4685-BBD3-068C62B856CA}" srcOrd="1" destOrd="0" presId="urn:microsoft.com/office/officeart/2005/8/layout/hList7"/>
    <dgm:cxn modelId="{5F26272B-1B49-451A-8499-BDA1813B211B}" type="presOf" srcId="{FDF80BD0-4430-49AC-8DD2-DF6CA8B6B6A0}" destId="{DB75BC71-2F28-4628-9898-FF8A9B20C6B2}" srcOrd="1" destOrd="0" presId="urn:microsoft.com/office/officeart/2005/8/layout/hList7"/>
    <dgm:cxn modelId="{95FCAD15-88EE-4429-BCB0-F036C8B2902A}" type="presOf" srcId="{11785263-87CB-46E5-B509-BAC1C52BB3D0}" destId="{8AB6B077-07A7-4127-8C7E-BFB0B1F768C4}" srcOrd="0" destOrd="0" presId="urn:microsoft.com/office/officeart/2005/8/layout/hList7"/>
    <dgm:cxn modelId="{12CF2D3C-70E2-49C2-A1E3-61A6942C22FE}" type="presOf" srcId="{FDF80BD0-4430-49AC-8DD2-DF6CA8B6B6A0}" destId="{4B1B0605-2A27-44A9-9B88-59EDAB4ADA24}" srcOrd="0" destOrd="0" presId="urn:microsoft.com/office/officeart/2005/8/layout/hList7"/>
    <dgm:cxn modelId="{C4A15140-1829-49F4-958A-7315D7350F53}" type="presOf" srcId="{ED722251-E102-4211-B8BC-20F6FD333661}" destId="{68F42995-B0D4-4770-92E8-141B52C192B5}" srcOrd="0" destOrd="0" presId="urn:microsoft.com/office/officeart/2005/8/layout/hList7"/>
    <dgm:cxn modelId="{177B6A34-1499-42DF-86A5-6DED938AA958}" type="presOf" srcId="{CFF2A679-AF39-459E-8C18-823A3D616BF9}" destId="{E04B958B-555D-43B3-ABB2-EB82CB9CE9D3}" srcOrd="0" destOrd="0" presId="urn:microsoft.com/office/officeart/2005/8/layout/hList7"/>
    <dgm:cxn modelId="{5F95833F-C7AC-4C3E-A7F1-0F71E104D1B3}" type="presOf" srcId="{29842279-1C4E-4B5B-8D02-DAC2774FE154}" destId="{BA560055-7596-4EBA-A5E4-1D76BEF86E46}" srcOrd="0" destOrd="0" presId="urn:microsoft.com/office/officeart/2005/8/layout/hList7"/>
    <dgm:cxn modelId="{B4A29C94-7881-4A7E-84B5-D6D83FE5ECE0}" srcId="{11785263-87CB-46E5-B509-BAC1C52BB3D0}" destId="{CFF2A679-AF39-459E-8C18-823A3D616BF9}" srcOrd="3" destOrd="0" parTransId="{F9ED7644-0B41-44E7-8C84-EBB1987CCE8D}" sibTransId="{3F768D03-2D58-4946-95FA-19B0D5114F12}"/>
    <dgm:cxn modelId="{475056C3-1553-416D-BDA5-78FA7A946ECF}" srcId="{11785263-87CB-46E5-B509-BAC1C52BB3D0}" destId="{84D4B098-25E6-4054-B757-F19ABD41B462}" srcOrd="0" destOrd="0" parTransId="{8456D35C-17AD-4D44-AFDC-610AB838086A}" sibTransId="{153BB9D6-0104-44BE-80BF-EAEF138F2E62}"/>
    <dgm:cxn modelId="{672E9B7D-08B4-4E29-AAD4-AA71D4077E45}" type="presOf" srcId="{189090DF-E562-45A9-BC76-1E29F0C90650}" destId="{8C2EC8D5-0A43-4B9A-AE09-C4B9129E70C7}" srcOrd="1" destOrd="0" presId="urn:microsoft.com/office/officeart/2005/8/layout/hList7"/>
    <dgm:cxn modelId="{122E82D4-050D-4CD9-BD95-997FFA27885E}" srcId="{11785263-87CB-46E5-B509-BAC1C52BB3D0}" destId="{FDF80BD0-4430-49AC-8DD2-DF6CA8B6B6A0}" srcOrd="2" destOrd="0" parTransId="{8921FD0B-E22A-45E6-87D1-8D42C3C8906C}" sibTransId="{ED722251-E102-4211-B8BC-20F6FD333661}"/>
    <dgm:cxn modelId="{654642E2-0936-4390-B412-61D24355AA1A}" type="presOf" srcId="{153BB9D6-0104-44BE-80BF-EAEF138F2E62}" destId="{BAF5A9EC-BAB2-452D-A591-8AABCF5EDC37}" srcOrd="0" destOrd="0" presId="urn:microsoft.com/office/officeart/2005/8/layout/hList7"/>
    <dgm:cxn modelId="{2881E125-64F1-40F4-9B46-FD7F7604778E}" srcId="{11785263-87CB-46E5-B509-BAC1C52BB3D0}" destId="{189090DF-E562-45A9-BC76-1E29F0C90650}" srcOrd="1" destOrd="0" parTransId="{FCBC3ABF-8DB7-48D7-B8EB-C8C512EAE6E9}" sibTransId="{29842279-1C4E-4B5B-8D02-DAC2774FE154}"/>
    <dgm:cxn modelId="{05DAF37D-AB91-489D-9FEC-19992C96572F}" type="presOf" srcId="{CFF2A679-AF39-459E-8C18-823A3D616BF9}" destId="{1ADCCCEC-30A8-4506-ABA6-6266E64578E6}" srcOrd="1" destOrd="0" presId="urn:microsoft.com/office/officeart/2005/8/layout/hList7"/>
    <dgm:cxn modelId="{470CBC4E-5B26-4938-9859-AA05F847D224}" type="presOf" srcId="{189090DF-E562-45A9-BC76-1E29F0C90650}" destId="{3B392527-4A4F-4387-95B2-72D888E7EE96}" srcOrd="0" destOrd="0" presId="urn:microsoft.com/office/officeart/2005/8/layout/hList7"/>
    <dgm:cxn modelId="{465729B1-1CFA-4265-B8E4-D279158C8C3A}" type="presParOf" srcId="{8AB6B077-07A7-4127-8C7E-BFB0B1F768C4}" destId="{57BD885F-0C6A-4825-9B6D-A0879AEC25D5}" srcOrd="0" destOrd="0" presId="urn:microsoft.com/office/officeart/2005/8/layout/hList7"/>
    <dgm:cxn modelId="{B0CC0E34-61BA-41BE-BFAA-E08F2118E097}" type="presParOf" srcId="{8AB6B077-07A7-4127-8C7E-BFB0B1F768C4}" destId="{CA7A0E61-D2CF-4DB0-8D06-C82C2A233676}" srcOrd="1" destOrd="0" presId="urn:microsoft.com/office/officeart/2005/8/layout/hList7"/>
    <dgm:cxn modelId="{E9614B63-5B75-4F02-A80B-AB26B517635B}" type="presParOf" srcId="{CA7A0E61-D2CF-4DB0-8D06-C82C2A233676}" destId="{47F3DB34-D997-4113-B155-83C7631F4DE3}" srcOrd="0" destOrd="0" presId="urn:microsoft.com/office/officeart/2005/8/layout/hList7"/>
    <dgm:cxn modelId="{2B804C56-E1EC-4A6A-8A07-33BA136FC2C2}" type="presParOf" srcId="{47F3DB34-D997-4113-B155-83C7631F4DE3}" destId="{867872D7-BC33-471A-B73D-EAF53691725E}" srcOrd="0" destOrd="0" presId="urn:microsoft.com/office/officeart/2005/8/layout/hList7"/>
    <dgm:cxn modelId="{55FA2353-92BF-425E-A0D7-C63FE14A2918}" type="presParOf" srcId="{47F3DB34-D997-4113-B155-83C7631F4DE3}" destId="{10A1DD71-63F6-4685-BBD3-068C62B856CA}" srcOrd="1" destOrd="0" presId="urn:microsoft.com/office/officeart/2005/8/layout/hList7"/>
    <dgm:cxn modelId="{462C21F9-7353-4252-B6D7-FCADBAAD8E3D}" type="presParOf" srcId="{47F3DB34-D997-4113-B155-83C7631F4DE3}" destId="{1A7400C9-F529-4A1F-8CF7-183AB4A236E7}" srcOrd="2" destOrd="0" presId="urn:microsoft.com/office/officeart/2005/8/layout/hList7"/>
    <dgm:cxn modelId="{0068A46F-2EE8-4AE3-9D2D-09BBBC8F5ED1}" type="presParOf" srcId="{47F3DB34-D997-4113-B155-83C7631F4DE3}" destId="{E8019B9B-4645-43F9-8594-782754BC8555}" srcOrd="3" destOrd="0" presId="urn:microsoft.com/office/officeart/2005/8/layout/hList7"/>
    <dgm:cxn modelId="{2B89AAC6-3F47-41F2-B26F-0A655298762E}" type="presParOf" srcId="{CA7A0E61-D2CF-4DB0-8D06-C82C2A233676}" destId="{BAF5A9EC-BAB2-452D-A591-8AABCF5EDC37}" srcOrd="1" destOrd="0" presId="urn:microsoft.com/office/officeart/2005/8/layout/hList7"/>
    <dgm:cxn modelId="{D81F77B9-F207-4F30-8F02-031C23B11D28}" type="presParOf" srcId="{CA7A0E61-D2CF-4DB0-8D06-C82C2A233676}" destId="{D5BBD3B1-65D5-4D40-8546-F6731CFB39A6}" srcOrd="2" destOrd="0" presId="urn:microsoft.com/office/officeart/2005/8/layout/hList7"/>
    <dgm:cxn modelId="{BC531FBE-8EEF-40B2-8544-5AC5F94D5E38}" type="presParOf" srcId="{D5BBD3B1-65D5-4D40-8546-F6731CFB39A6}" destId="{3B392527-4A4F-4387-95B2-72D888E7EE96}" srcOrd="0" destOrd="0" presId="urn:microsoft.com/office/officeart/2005/8/layout/hList7"/>
    <dgm:cxn modelId="{39B72A4C-8965-4E6B-A794-8B96C3E79AA0}" type="presParOf" srcId="{D5BBD3B1-65D5-4D40-8546-F6731CFB39A6}" destId="{8C2EC8D5-0A43-4B9A-AE09-C4B9129E70C7}" srcOrd="1" destOrd="0" presId="urn:microsoft.com/office/officeart/2005/8/layout/hList7"/>
    <dgm:cxn modelId="{F9FAF588-DB4C-4218-83DA-E722BE580EF4}" type="presParOf" srcId="{D5BBD3B1-65D5-4D40-8546-F6731CFB39A6}" destId="{20831B4A-4790-4E88-B344-BE97BC1FB5E1}" srcOrd="2" destOrd="0" presId="urn:microsoft.com/office/officeart/2005/8/layout/hList7"/>
    <dgm:cxn modelId="{742BA093-440C-4D22-987F-EA47349C6301}" type="presParOf" srcId="{D5BBD3B1-65D5-4D40-8546-F6731CFB39A6}" destId="{E164A597-996F-4C24-88B1-7596BAA34E79}" srcOrd="3" destOrd="0" presId="urn:microsoft.com/office/officeart/2005/8/layout/hList7"/>
    <dgm:cxn modelId="{82B3720A-32F6-40FB-9009-3A401D74AD68}" type="presParOf" srcId="{CA7A0E61-D2CF-4DB0-8D06-C82C2A233676}" destId="{BA560055-7596-4EBA-A5E4-1D76BEF86E46}" srcOrd="3" destOrd="0" presId="urn:microsoft.com/office/officeart/2005/8/layout/hList7"/>
    <dgm:cxn modelId="{82DE7E74-77DE-4543-9107-F6F69BFC9FC6}" type="presParOf" srcId="{CA7A0E61-D2CF-4DB0-8D06-C82C2A233676}" destId="{3C006BA8-3591-40AB-B825-B06724814681}" srcOrd="4" destOrd="0" presId="urn:microsoft.com/office/officeart/2005/8/layout/hList7"/>
    <dgm:cxn modelId="{0229B48A-04D1-42B5-A656-CDBF51856E35}" type="presParOf" srcId="{3C006BA8-3591-40AB-B825-B06724814681}" destId="{4B1B0605-2A27-44A9-9B88-59EDAB4ADA24}" srcOrd="0" destOrd="0" presId="urn:microsoft.com/office/officeart/2005/8/layout/hList7"/>
    <dgm:cxn modelId="{52B3CB1B-4FC0-41EA-B6BF-C5B32E5DD3D2}" type="presParOf" srcId="{3C006BA8-3591-40AB-B825-B06724814681}" destId="{DB75BC71-2F28-4628-9898-FF8A9B20C6B2}" srcOrd="1" destOrd="0" presId="urn:microsoft.com/office/officeart/2005/8/layout/hList7"/>
    <dgm:cxn modelId="{829567E8-1C9E-4160-A215-A9F91250391A}" type="presParOf" srcId="{3C006BA8-3591-40AB-B825-B06724814681}" destId="{C1CABAE4-355F-44E7-B5BD-B15EE6D39D47}" srcOrd="2" destOrd="0" presId="urn:microsoft.com/office/officeart/2005/8/layout/hList7"/>
    <dgm:cxn modelId="{8FBCE76A-1018-4693-8A6F-0E20D9899B0B}" type="presParOf" srcId="{3C006BA8-3591-40AB-B825-B06724814681}" destId="{83A9A373-C7F7-49B1-ABA0-C04C7E592241}" srcOrd="3" destOrd="0" presId="urn:microsoft.com/office/officeart/2005/8/layout/hList7"/>
    <dgm:cxn modelId="{BF007C56-B44A-4F5F-8656-43F351DC9B55}" type="presParOf" srcId="{CA7A0E61-D2CF-4DB0-8D06-C82C2A233676}" destId="{68F42995-B0D4-4770-92E8-141B52C192B5}" srcOrd="5" destOrd="0" presId="urn:microsoft.com/office/officeart/2005/8/layout/hList7"/>
    <dgm:cxn modelId="{579380AD-E924-48BC-92CA-220E411EB052}" type="presParOf" srcId="{CA7A0E61-D2CF-4DB0-8D06-C82C2A233676}" destId="{E1BFA959-B459-4E42-8B19-ABFA67AD65D4}" srcOrd="6" destOrd="0" presId="urn:microsoft.com/office/officeart/2005/8/layout/hList7"/>
    <dgm:cxn modelId="{0017635C-DF9F-4A7E-80CF-86A20814CDCD}" type="presParOf" srcId="{E1BFA959-B459-4E42-8B19-ABFA67AD65D4}" destId="{E04B958B-555D-43B3-ABB2-EB82CB9CE9D3}" srcOrd="0" destOrd="0" presId="urn:microsoft.com/office/officeart/2005/8/layout/hList7"/>
    <dgm:cxn modelId="{3D0B5EDB-442E-4500-B636-17BBC0FD6E87}" type="presParOf" srcId="{E1BFA959-B459-4E42-8B19-ABFA67AD65D4}" destId="{1ADCCCEC-30A8-4506-ABA6-6266E64578E6}" srcOrd="1" destOrd="0" presId="urn:microsoft.com/office/officeart/2005/8/layout/hList7"/>
    <dgm:cxn modelId="{735F8DBC-9CCF-48BE-8A48-C089CE5D60C4}" type="presParOf" srcId="{E1BFA959-B459-4E42-8B19-ABFA67AD65D4}" destId="{2712D7C4-0759-4DA5-8E0D-4350A27A24D2}" srcOrd="2" destOrd="0" presId="urn:microsoft.com/office/officeart/2005/8/layout/hList7"/>
    <dgm:cxn modelId="{74955B06-31D2-4189-81EF-740828A729D2}" type="presParOf" srcId="{E1BFA959-B459-4E42-8B19-ABFA67AD65D4}" destId="{BF8CB520-AADD-43BB-850D-102B27C14871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102AC93-D0C3-431D-9F78-231DC526A4E1}" type="doc">
      <dgm:prSet loTypeId="urn:microsoft.com/office/officeart/2008/layout/TitledPictureBlocks" loCatId="picture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zh-TW" altLang="en-US"/>
        </a:p>
      </dgm:t>
    </dgm:pt>
    <dgm:pt modelId="{265FA18F-D7F1-4640-B402-A598642779D5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AF6C41D0-06C2-45DE-AD87-CDF26214B608}" type="parTrans" cxnId="{F96F3AA5-380A-4CE9-B08E-2F442B5C3EBA}">
      <dgm:prSet/>
      <dgm:spPr/>
      <dgm:t>
        <a:bodyPr/>
        <a:lstStyle/>
        <a:p>
          <a:endParaRPr lang="zh-TW" altLang="en-US"/>
        </a:p>
      </dgm:t>
    </dgm:pt>
    <dgm:pt modelId="{5EBB1458-3014-46D9-B140-EAD59A947BDE}" type="sibTrans" cxnId="{F96F3AA5-380A-4CE9-B08E-2F442B5C3EBA}">
      <dgm:prSet/>
      <dgm:spPr/>
      <dgm:t>
        <a:bodyPr/>
        <a:lstStyle/>
        <a:p>
          <a:endParaRPr lang="zh-TW" altLang="en-US"/>
        </a:p>
      </dgm:t>
    </dgm:pt>
    <dgm:pt modelId="{4091FF8D-9CAF-48BF-98D8-AF5EB6A45F32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F770E22D-0C15-464C-B85A-A032D734CED7}" type="parTrans" cxnId="{5C5E6D30-F37A-40E6-90BD-5995B6F386F1}">
      <dgm:prSet/>
      <dgm:spPr/>
      <dgm:t>
        <a:bodyPr/>
        <a:lstStyle/>
        <a:p>
          <a:endParaRPr lang="zh-TW" altLang="en-US"/>
        </a:p>
      </dgm:t>
    </dgm:pt>
    <dgm:pt modelId="{DC22EF39-D2F8-4FEA-92C5-F7B44B5DC36D}" type="sibTrans" cxnId="{5C5E6D30-F37A-40E6-90BD-5995B6F386F1}">
      <dgm:prSet/>
      <dgm:spPr/>
      <dgm:t>
        <a:bodyPr/>
        <a:lstStyle/>
        <a:p>
          <a:endParaRPr lang="zh-TW" altLang="en-US"/>
        </a:p>
      </dgm:t>
    </dgm:pt>
    <dgm:pt modelId="{FF6673D3-E7E1-4627-8359-9C36F3FEEC46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5BABFC73-2477-4DD6-BB81-E35C78BC7889}" type="parTrans" cxnId="{BBBFE175-F3FF-45C2-865C-3004091A1F6F}">
      <dgm:prSet/>
      <dgm:spPr/>
      <dgm:t>
        <a:bodyPr/>
        <a:lstStyle/>
        <a:p>
          <a:endParaRPr lang="zh-TW" altLang="en-US"/>
        </a:p>
      </dgm:t>
    </dgm:pt>
    <dgm:pt modelId="{8B4178A6-E7D1-44E9-BF22-A052650AE760}" type="sibTrans" cxnId="{BBBFE175-F3FF-45C2-865C-3004091A1F6F}">
      <dgm:prSet/>
      <dgm:spPr/>
      <dgm:t>
        <a:bodyPr/>
        <a:lstStyle/>
        <a:p>
          <a:endParaRPr lang="zh-TW" altLang="en-US"/>
        </a:p>
      </dgm:t>
    </dgm:pt>
    <dgm:pt modelId="{B0187412-4658-4E93-9682-09EA9631152E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62C1D1D1-4B31-4F48-9DC4-94F5EFE3257F}" type="parTrans" cxnId="{41E31997-74C1-42A7-8FF1-318280BC77F1}">
      <dgm:prSet/>
      <dgm:spPr/>
      <dgm:t>
        <a:bodyPr/>
        <a:lstStyle/>
        <a:p>
          <a:endParaRPr lang="zh-TW" altLang="en-US"/>
        </a:p>
      </dgm:t>
    </dgm:pt>
    <dgm:pt modelId="{F0D89FEF-6F0F-4441-8920-C5003B5416DE}" type="sibTrans" cxnId="{41E31997-74C1-42A7-8FF1-318280BC77F1}">
      <dgm:prSet/>
      <dgm:spPr/>
      <dgm:t>
        <a:bodyPr/>
        <a:lstStyle/>
        <a:p>
          <a:endParaRPr lang="zh-TW" altLang="en-US"/>
        </a:p>
      </dgm:t>
    </dgm:pt>
    <dgm:pt modelId="{591A4086-CB78-4783-B6F7-D9221E58DFED}" type="pres">
      <dgm:prSet presAssocID="{8102AC93-D0C3-431D-9F78-231DC526A4E1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15A994FC-5378-4A65-9AA9-60D2956DE0A1}" type="pres">
      <dgm:prSet presAssocID="{265FA18F-D7F1-4640-B402-A598642779D5}" presName="composite" presStyleCnt="0"/>
      <dgm:spPr/>
    </dgm:pt>
    <dgm:pt modelId="{D5A1DC78-76AF-42B1-8075-9F7051540B09}" type="pres">
      <dgm:prSet presAssocID="{265FA18F-D7F1-4640-B402-A598642779D5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F65DD5E-6687-4012-9612-8B308B728C92}" type="pres">
      <dgm:prSet presAssocID="{265FA18F-D7F1-4640-B402-A598642779D5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50C85DB5-8FBE-4A71-BBFA-D8FB9A48B707}" type="pres">
      <dgm:prSet presAssocID="{265FA18F-D7F1-4640-B402-A598642779D5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5F998A2-6D92-4307-B4BC-C3B2D2FA796F}" type="pres">
      <dgm:prSet presAssocID="{5EBB1458-3014-46D9-B140-EAD59A947BDE}" presName="sibTrans" presStyleCnt="0"/>
      <dgm:spPr/>
    </dgm:pt>
    <dgm:pt modelId="{E30D4386-96D3-42F4-B51E-2E502480CE8C}" type="pres">
      <dgm:prSet presAssocID="{FF6673D3-E7E1-4627-8359-9C36F3FEEC46}" presName="composite" presStyleCnt="0"/>
      <dgm:spPr/>
    </dgm:pt>
    <dgm:pt modelId="{FC4F8BDF-A1AE-4CB4-B83F-5614754B86BE}" type="pres">
      <dgm:prSet presAssocID="{FF6673D3-E7E1-4627-8359-9C36F3FEEC46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C43C2EF-E6F3-43A3-A02E-AFC02138A818}" type="pres">
      <dgm:prSet presAssocID="{FF6673D3-E7E1-4627-8359-9C36F3FEEC46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8A0C205-5DEA-4C18-BE5F-0B5B92CA4E99}" type="pres">
      <dgm:prSet presAssocID="{FF6673D3-E7E1-4627-8359-9C36F3FEEC46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EC1A189B-434D-476E-971F-4310C8A86159}" type="presOf" srcId="{B0187412-4658-4E93-9682-09EA9631152E}" destId="{38A0C205-5DEA-4C18-BE5F-0B5B92CA4E99}" srcOrd="0" destOrd="0" presId="urn:microsoft.com/office/officeart/2008/layout/TitledPictureBlocks"/>
    <dgm:cxn modelId="{F96F3AA5-380A-4CE9-B08E-2F442B5C3EBA}" srcId="{8102AC93-D0C3-431D-9F78-231DC526A4E1}" destId="{265FA18F-D7F1-4640-B402-A598642779D5}" srcOrd="0" destOrd="0" parTransId="{AF6C41D0-06C2-45DE-AD87-CDF26214B608}" sibTransId="{5EBB1458-3014-46D9-B140-EAD59A947BDE}"/>
    <dgm:cxn modelId="{BBBFE175-F3FF-45C2-865C-3004091A1F6F}" srcId="{8102AC93-D0C3-431D-9F78-231DC526A4E1}" destId="{FF6673D3-E7E1-4627-8359-9C36F3FEEC46}" srcOrd="1" destOrd="0" parTransId="{5BABFC73-2477-4DD6-BB81-E35C78BC7889}" sibTransId="{8B4178A6-E7D1-44E9-BF22-A052650AE760}"/>
    <dgm:cxn modelId="{90B750A1-5356-4B40-AB6A-1DC9CD619B42}" type="presOf" srcId="{4091FF8D-9CAF-48BF-98D8-AF5EB6A45F32}" destId="{50C85DB5-8FBE-4A71-BBFA-D8FB9A48B707}" srcOrd="0" destOrd="0" presId="urn:microsoft.com/office/officeart/2008/layout/TitledPictureBlocks"/>
    <dgm:cxn modelId="{41E31997-74C1-42A7-8FF1-318280BC77F1}" srcId="{FF6673D3-E7E1-4627-8359-9C36F3FEEC46}" destId="{B0187412-4658-4E93-9682-09EA9631152E}" srcOrd="0" destOrd="0" parTransId="{62C1D1D1-4B31-4F48-9DC4-94F5EFE3257F}" sibTransId="{F0D89FEF-6F0F-4441-8920-C5003B5416DE}"/>
    <dgm:cxn modelId="{38AA361B-468F-444F-A584-286FEA0FEB6E}" type="presOf" srcId="{8102AC93-D0C3-431D-9F78-231DC526A4E1}" destId="{591A4086-CB78-4783-B6F7-D9221E58DFED}" srcOrd="0" destOrd="0" presId="urn:microsoft.com/office/officeart/2008/layout/TitledPictureBlocks"/>
    <dgm:cxn modelId="{DF92258B-4FEB-482C-97C9-5A50180795BA}" type="presOf" srcId="{FF6673D3-E7E1-4627-8359-9C36F3FEEC46}" destId="{FC4F8BDF-A1AE-4CB4-B83F-5614754B86BE}" srcOrd="0" destOrd="0" presId="urn:microsoft.com/office/officeart/2008/layout/TitledPictureBlocks"/>
    <dgm:cxn modelId="{5C5E6D30-F37A-40E6-90BD-5995B6F386F1}" srcId="{265FA18F-D7F1-4640-B402-A598642779D5}" destId="{4091FF8D-9CAF-48BF-98D8-AF5EB6A45F32}" srcOrd="0" destOrd="0" parTransId="{F770E22D-0C15-464C-B85A-A032D734CED7}" sibTransId="{DC22EF39-D2F8-4FEA-92C5-F7B44B5DC36D}"/>
    <dgm:cxn modelId="{E80DD522-25E0-43DC-992D-F44B11F65BFE}" type="presOf" srcId="{265FA18F-D7F1-4640-B402-A598642779D5}" destId="{D5A1DC78-76AF-42B1-8075-9F7051540B09}" srcOrd="0" destOrd="0" presId="urn:microsoft.com/office/officeart/2008/layout/TitledPictureBlocks"/>
    <dgm:cxn modelId="{33EFD079-5617-45F2-8DD5-5B3E9192A72A}" type="presParOf" srcId="{591A4086-CB78-4783-B6F7-D9221E58DFED}" destId="{15A994FC-5378-4A65-9AA9-60D2956DE0A1}" srcOrd="0" destOrd="0" presId="urn:microsoft.com/office/officeart/2008/layout/TitledPictureBlocks"/>
    <dgm:cxn modelId="{0C270E9C-4C9E-4F1B-B1F6-54F532F17457}" type="presParOf" srcId="{15A994FC-5378-4A65-9AA9-60D2956DE0A1}" destId="{D5A1DC78-76AF-42B1-8075-9F7051540B09}" srcOrd="0" destOrd="0" presId="urn:microsoft.com/office/officeart/2008/layout/TitledPictureBlocks"/>
    <dgm:cxn modelId="{BEFEDC54-099B-4065-B26E-C82E8FDD6C4B}" type="presParOf" srcId="{15A994FC-5378-4A65-9AA9-60D2956DE0A1}" destId="{0F65DD5E-6687-4012-9612-8B308B728C92}" srcOrd="1" destOrd="0" presId="urn:microsoft.com/office/officeart/2008/layout/TitledPictureBlocks"/>
    <dgm:cxn modelId="{BAE50CC8-F84D-44A6-B2A1-167838AB3990}" type="presParOf" srcId="{15A994FC-5378-4A65-9AA9-60D2956DE0A1}" destId="{50C85DB5-8FBE-4A71-BBFA-D8FB9A48B707}" srcOrd="2" destOrd="0" presId="urn:microsoft.com/office/officeart/2008/layout/TitledPictureBlocks"/>
    <dgm:cxn modelId="{4216A875-6AE8-4D1D-AB27-CE8714836C53}" type="presParOf" srcId="{591A4086-CB78-4783-B6F7-D9221E58DFED}" destId="{B5F998A2-6D92-4307-B4BC-C3B2D2FA796F}" srcOrd="1" destOrd="0" presId="urn:microsoft.com/office/officeart/2008/layout/TitledPictureBlocks"/>
    <dgm:cxn modelId="{5A7B20AD-AF72-4BEA-87AC-9AA7BBD38C60}" type="presParOf" srcId="{591A4086-CB78-4783-B6F7-D9221E58DFED}" destId="{E30D4386-96D3-42F4-B51E-2E502480CE8C}" srcOrd="2" destOrd="0" presId="urn:microsoft.com/office/officeart/2008/layout/TitledPictureBlocks"/>
    <dgm:cxn modelId="{32AF3820-3107-4393-A2C9-09C261DB2F75}" type="presParOf" srcId="{E30D4386-96D3-42F4-B51E-2E502480CE8C}" destId="{FC4F8BDF-A1AE-4CB4-B83F-5614754B86BE}" srcOrd="0" destOrd="0" presId="urn:microsoft.com/office/officeart/2008/layout/TitledPictureBlocks"/>
    <dgm:cxn modelId="{8C613D15-5384-46A9-B524-68FB4C5C3A10}" type="presParOf" srcId="{E30D4386-96D3-42F4-B51E-2E502480CE8C}" destId="{9C43C2EF-E6F3-43A3-A02E-AFC02138A818}" srcOrd="1" destOrd="0" presId="urn:microsoft.com/office/officeart/2008/layout/TitledPictureBlocks"/>
    <dgm:cxn modelId="{F62A93E0-2782-4C31-A89C-3BDFBADF9878}" type="presParOf" srcId="{E30D4386-96D3-42F4-B51E-2E502480CE8C}" destId="{38A0C205-5DEA-4C18-BE5F-0B5B92CA4E99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78DC523-A7CC-44C1-B139-FB2BF2718991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D70B3B5F-C54C-4D3C-92A9-4238C7B6C8DA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261423CA-6247-4A29-8F5F-3AD8535A67BA}" type="parTrans" cxnId="{D9A60F94-83D9-424F-A8A7-0F58B2AFFC4C}">
      <dgm:prSet/>
      <dgm:spPr/>
      <dgm:t>
        <a:bodyPr/>
        <a:lstStyle/>
        <a:p>
          <a:endParaRPr lang="zh-TW" altLang="en-US"/>
        </a:p>
      </dgm:t>
    </dgm:pt>
    <dgm:pt modelId="{9AEEA067-DA97-48BE-94F1-7584455C36BA}" type="sibTrans" cxnId="{D9A60F94-83D9-424F-A8A7-0F58B2AFFC4C}">
      <dgm:prSet/>
      <dgm:spPr/>
      <dgm:t>
        <a:bodyPr/>
        <a:lstStyle/>
        <a:p>
          <a:endParaRPr lang="zh-TW" altLang="en-US"/>
        </a:p>
      </dgm:t>
    </dgm:pt>
    <dgm:pt modelId="{732E41DD-5A61-4CF2-8072-E5DD8481E44F}">
      <dgm:prSet/>
      <dgm:spPr/>
      <dgm:t>
        <a:bodyPr/>
        <a:lstStyle/>
        <a:p>
          <a:pPr rtl="0"/>
          <a:r>
            <a:rPr lang="zh-TW" dirty="0" smtClean="0">
              <a:solidFill>
                <a:srgbClr val="FFFF00"/>
              </a:solidFill>
            </a:rPr>
            <a:t>掌握最新疫情</a:t>
          </a:r>
          <a:endParaRPr lang="zh-TW" dirty="0">
            <a:solidFill>
              <a:srgbClr val="FFFF00"/>
            </a:solidFill>
          </a:endParaRPr>
        </a:p>
      </dgm:t>
    </dgm:pt>
    <dgm:pt modelId="{4AC020C3-56D0-4C44-B156-36F59F17F9A0}" type="parTrans" cxnId="{469F2898-147F-4A05-9D62-7A418E996C82}">
      <dgm:prSet/>
      <dgm:spPr/>
      <dgm:t>
        <a:bodyPr/>
        <a:lstStyle/>
        <a:p>
          <a:endParaRPr lang="zh-TW" altLang="en-US"/>
        </a:p>
      </dgm:t>
    </dgm:pt>
    <dgm:pt modelId="{C7FBF70C-FBF1-4928-80B2-9A6F7B5114F7}" type="sibTrans" cxnId="{469F2898-147F-4A05-9D62-7A418E996C82}">
      <dgm:prSet/>
      <dgm:spPr/>
      <dgm:t>
        <a:bodyPr/>
        <a:lstStyle/>
        <a:p>
          <a:endParaRPr lang="zh-TW" altLang="en-US"/>
        </a:p>
      </dgm:t>
    </dgm:pt>
    <dgm:pt modelId="{45056959-A3C8-4074-B13D-D9BDE814FB8F}">
      <dgm:prSet/>
      <dgm:spPr/>
      <dgm:t>
        <a:bodyPr/>
        <a:lstStyle/>
        <a:p>
          <a:pPr rtl="0"/>
          <a:r>
            <a:rPr lang="zh-TW" dirty="0" smtClean="0">
              <a:solidFill>
                <a:srgbClr val="FFFF00"/>
              </a:solidFill>
            </a:rPr>
            <a:t>了解防疫議題</a:t>
          </a:r>
          <a:endParaRPr lang="zh-TW" dirty="0">
            <a:solidFill>
              <a:srgbClr val="FFFF00"/>
            </a:solidFill>
          </a:endParaRPr>
        </a:p>
      </dgm:t>
    </dgm:pt>
    <dgm:pt modelId="{529032D0-E836-462F-8FB6-6DCA02524C2D}" type="parTrans" cxnId="{F102CE67-6E5A-4D9E-A3C6-A02600FC9853}">
      <dgm:prSet/>
      <dgm:spPr/>
      <dgm:t>
        <a:bodyPr/>
        <a:lstStyle/>
        <a:p>
          <a:endParaRPr lang="zh-TW" altLang="en-US"/>
        </a:p>
      </dgm:t>
    </dgm:pt>
    <dgm:pt modelId="{BF9A39C2-527E-4EDB-8E8B-06A23139762F}" type="sibTrans" cxnId="{F102CE67-6E5A-4D9E-A3C6-A02600FC9853}">
      <dgm:prSet/>
      <dgm:spPr/>
      <dgm:t>
        <a:bodyPr/>
        <a:lstStyle/>
        <a:p>
          <a:endParaRPr lang="zh-TW" altLang="en-US"/>
        </a:p>
      </dgm:t>
    </dgm:pt>
    <dgm:pt modelId="{DA33502B-1B01-45F0-8784-5E0CB403AA4F}">
      <dgm:prSet/>
      <dgm:spPr/>
      <dgm:t>
        <a:bodyPr/>
        <a:lstStyle/>
        <a:p>
          <a:pPr rtl="0"/>
          <a:r>
            <a:rPr lang="zh-TW" smtClean="0"/>
            <a:t>防疫小測驗</a:t>
          </a:r>
          <a:endParaRPr lang="zh-TW"/>
        </a:p>
      </dgm:t>
    </dgm:pt>
    <dgm:pt modelId="{5B0E537A-0FBC-4EE8-9803-157429AF83F9}" type="parTrans" cxnId="{0F6B93E7-3736-48A5-B5DF-450438DFD530}">
      <dgm:prSet/>
      <dgm:spPr/>
      <dgm:t>
        <a:bodyPr/>
        <a:lstStyle/>
        <a:p>
          <a:endParaRPr lang="zh-TW" altLang="en-US"/>
        </a:p>
      </dgm:t>
    </dgm:pt>
    <dgm:pt modelId="{63992DCF-2815-4B5B-A910-7AAEE1B5BE64}" type="sibTrans" cxnId="{0F6B93E7-3736-48A5-B5DF-450438DFD530}">
      <dgm:prSet/>
      <dgm:spPr/>
      <dgm:t>
        <a:bodyPr/>
        <a:lstStyle/>
        <a:p>
          <a:endParaRPr lang="zh-TW" altLang="en-US"/>
        </a:p>
      </dgm:t>
    </dgm:pt>
    <dgm:pt modelId="{91C0E89B-D9C9-4A3F-9303-E582A1A5ECCB}">
      <dgm:prSet/>
      <dgm:spPr/>
      <dgm:t>
        <a:bodyPr/>
        <a:lstStyle/>
        <a:p>
          <a:pPr rtl="0"/>
          <a:r>
            <a:rPr lang="zh-TW" dirty="0" smtClean="0">
              <a:solidFill>
                <a:srgbClr val="FFFF00"/>
              </a:solidFill>
            </a:rPr>
            <a:t>你的防疫觀念正確嗎？</a:t>
          </a:r>
          <a:endParaRPr lang="zh-TW" dirty="0">
            <a:solidFill>
              <a:srgbClr val="FFFF00"/>
            </a:solidFill>
          </a:endParaRPr>
        </a:p>
      </dgm:t>
    </dgm:pt>
    <dgm:pt modelId="{F1C3D7FC-8A0A-406A-8C5F-6162630938D1}" type="parTrans" cxnId="{A2D87ADE-E0BD-4D5F-9E11-0B73AA357908}">
      <dgm:prSet/>
      <dgm:spPr/>
      <dgm:t>
        <a:bodyPr/>
        <a:lstStyle/>
        <a:p>
          <a:endParaRPr lang="zh-TW" altLang="en-US"/>
        </a:p>
      </dgm:t>
    </dgm:pt>
    <dgm:pt modelId="{CF8135CF-79C6-4911-8FE0-B6275E950752}" type="sibTrans" cxnId="{A2D87ADE-E0BD-4D5F-9E11-0B73AA357908}">
      <dgm:prSet/>
      <dgm:spPr/>
      <dgm:t>
        <a:bodyPr/>
        <a:lstStyle/>
        <a:p>
          <a:endParaRPr lang="zh-TW" altLang="en-US"/>
        </a:p>
      </dgm:t>
    </dgm:pt>
    <dgm:pt modelId="{D2151B23-399F-47C7-88AB-F68DED87A1D6}">
      <dgm:prSet/>
      <dgm:spPr/>
      <dgm:t>
        <a:bodyPr/>
        <a:lstStyle/>
        <a:p>
          <a:pPr rtl="0"/>
          <a:r>
            <a:rPr lang="zh-TW" dirty="0" smtClean="0">
              <a:solidFill>
                <a:srgbClr val="FFFF00"/>
              </a:solidFill>
            </a:rPr>
            <a:t>擊敗新冠病毒，健康久久！</a:t>
          </a:r>
          <a:endParaRPr lang="zh-TW" dirty="0">
            <a:solidFill>
              <a:srgbClr val="FFFF00"/>
            </a:solidFill>
          </a:endParaRPr>
        </a:p>
      </dgm:t>
    </dgm:pt>
    <dgm:pt modelId="{54A534FB-BBFB-4D85-8DC0-25FE35D75B0B}" type="parTrans" cxnId="{8909E2F4-F9A6-412E-B3AB-F33F481E7BDE}">
      <dgm:prSet/>
      <dgm:spPr/>
      <dgm:t>
        <a:bodyPr/>
        <a:lstStyle/>
        <a:p>
          <a:endParaRPr lang="zh-TW" altLang="en-US"/>
        </a:p>
      </dgm:t>
    </dgm:pt>
    <dgm:pt modelId="{5F2CDE95-5754-4FE7-BA3F-E885F5CAB04F}" type="sibTrans" cxnId="{8909E2F4-F9A6-412E-B3AB-F33F481E7BDE}">
      <dgm:prSet/>
      <dgm:spPr/>
      <dgm:t>
        <a:bodyPr/>
        <a:lstStyle/>
        <a:p>
          <a:endParaRPr lang="zh-TW" altLang="en-US"/>
        </a:p>
      </dgm:t>
    </dgm:pt>
    <dgm:pt modelId="{5AEE688E-E99E-41BC-830E-4153DB02D8E0}">
      <dgm:prSet/>
      <dgm:spPr/>
      <dgm:t>
        <a:bodyPr/>
        <a:lstStyle/>
        <a:p>
          <a:r>
            <a:rPr lang="zh-TW" altLang="en-US" dirty="0" smtClean="0"/>
            <a:t>防疫影片</a:t>
          </a:r>
          <a:endParaRPr lang="zh-TW" altLang="en-US" dirty="0"/>
        </a:p>
      </dgm:t>
    </dgm:pt>
    <dgm:pt modelId="{FA02D3B4-8779-4E65-B9AE-AC1DBC1B4F8A}" type="parTrans" cxnId="{45E93052-BAD2-4526-B669-9EF8ECE6B02A}">
      <dgm:prSet/>
      <dgm:spPr/>
      <dgm:t>
        <a:bodyPr/>
        <a:lstStyle/>
        <a:p>
          <a:endParaRPr lang="zh-TW" altLang="en-US"/>
        </a:p>
      </dgm:t>
    </dgm:pt>
    <dgm:pt modelId="{7E80D90B-F95C-4316-9420-6C6CBD87CAC6}" type="sibTrans" cxnId="{45E93052-BAD2-4526-B669-9EF8ECE6B02A}">
      <dgm:prSet/>
      <dgm:spPr/>
      <dgm:t>
        <a:bodyPr/>
        <a:lstStyle/>
        <a:p>
          <a:endParaRPr lang="zh-TW" altLang="en-US"/>
        </a:p>
      </dgm:t>
    </dgm:pt>
    <dgm:pt modelId="{A93EAC91-99B9-4B02-B4D3-D15C537F8657}">
      <dgm:prSet/>
      <dgm:spPr/>
      <dgm:t>
        <a:bodyPr/>
        <a:lstStyle/>
        <a:p>
          <a:endParaRPr lang="zh-TW" altLang="en-US"/>
        </a:p>
      </dgm:t>
    </dgm:pt>
    <dgm:pt modelId="{FA804D41-C636-4CBF-B799-9A072D84767C}" type="parTrans" cxnId="{B5A5F51C-D931-4A5F-A2BD-D31B15978294}">
      <dgm:prSet/>
      <dgm:spPr/>
      <dgm:t>
        <a:bodyPr/>
        <a:lstStyle/>
        <a:p>
          <a:endParaRPr lang="zh-TW" altLang="en-US"/>
        </a:p>
      </dgm:t>
    </dgm:pt>
    <dgm:pt modelId="{0EC00251-6D8F-4C6E-B94B-AAA4BB175A80}" type="sibTrans" cxnId="{B5A5F51C-D931-4A5F-A2BD-D31B15978294}">
      <dgm:prSet/>
      <dgm:spPr/>
      <dgm:t>
        <a:bodyPr/>
        <a:lstStyle/>
        <a:p>
          <a:endParaRPr lang="zh-TW" altLang="en-US"/>
        </a:p>
      </dgm:t>
    </dgm:pt>
    <dgm:pt modelId="{633628D3-2E73-4AFD-B9B4-DCFF53747B71}" type="pres">
      <dgm:prSet presAssocID="{678DC523-A7CC-44C1-B139-FB2BF2718991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BFCFFAF7-BE3B-4ABB-B73B-F19CD2693ADB}" type="pres">
      <dgm:prSet presAssocID="{678DC523-A7CC-44C1-B139-FB2BF2718991}" presName="cycle" presStyleCnt="0"/>
      <dgm:spPr/>
    </dgm:pt>
    <dgm:pt modelId="{39582B35-C235-4DBF-803C-083533201B11}" type="pres">
      <dgm:prSet presAssocID="{678DC523-A7CC-44C1-B139-FB2BF2718991}" presName="centerShape" presStyleCnt="0"/>
      <dgm:spPr/>
    </dgm:pt>
    <dgm:pt modelId="{4AFE6395-3059-4629-970F-904B3BE88CA0}" type="pres">
      <dgm:prSet presAssocID="{678DC523-A7CC-44C1-B139-FB2BF2718991}" presName="connSite" presStyleLbl="node1" presStyleIdx="0" presStyleCnt="5"/>
      <dgm:spPr/>
    </dgm:pt>
    <dgm:pt modelId="{5956C00A-228A-425F-A0F4-BAD3612BE258}" type="pres">
      <dgm:prSet presAssocID="{678DC523-A7CC-44C1-B139-FB2BF2718991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D3919A57-CCF9-4E73-847F-5B828CB863E9}" type="pres">
      <dgm:prSet presAssocID="{261423CA-6247-4A29-8F5F-3AD8535A67BA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A973E79B-DB52-45EF-96CC-68CF7DD522E6}" type="pres">
      <dgm:prSet presAssocID="{D70B3B5F-C54C-4D3C-92A9-4238C7B6C8DA}" presName="node" presStyleCnt="0"/>
      <dgm:spPr/>
    </dgm:pt>
    <dgm:pt modelId="{38011C81-91DD-4153-9EE8-60676D4B3DC3}" type="pres">
      <dgm:prSet presAssocID="{D70B3B5F-C54C-4D3C-92A9-4238C7B6C8DA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4DB229A-BCDC-485D-B232-7997A227B340}" type="pres">
      <dgm:prSet presAssocID="{D70B3B5F-C54C-4D3C-92A9-4238C7B6C8DA}" presName="childNode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F868B81-5532-45A9-93A8-459A1A33FDDE}" type="pres">
      <dgm:prSet presAssocID="{5B0E537A-0FBC-4EE8-9803-157429AF83F9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912B213B-B48A-4249-96C1-32550F026CDF}" type="pres">
      <dgm:prSet presAssocID="{DA33502B-1B01-45F0-8784-5E0CB403AA4F}" presName="node" presStyleCnt="0"/>
      <dgm:spPr/>
    </dgm:pt>
    <dgm:pt modelId="{038CE4FF-BEF2-4F66-A9D2-2936DD553662}" type="pres">
      <dgm:prSet presAssocID="{DA33502B-1B01-45F0-8784-5E0CB403AA4F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9794476-BAEE-496C-8B3A-D1B089B98D35}" type="pres">
      <dgm:prSet presAssocID="{DA33502B-1B01-45F0-8784-5E0CB403AA4F}" presName="childNode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A77192D-E7B6-4378-8418-3C9101006A1E}" type="pres">
      <dgm:prSet presAssocID="{FA02D3B4-8779-4E65-B9AE-AC1DBC1B4F8A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1A5603AA-D532-44DE-BAD1-599CFDF80808}" type="pres">
      <dgm:prSet presAssocID="{5AEE688E-E99E-41BC-830E-4153DB02D8E0}" presName="node" presStyleCnt="0"/>
      <dgm:spPr/>
    </dgm:pt>
    <dgm:pt modelId="{F33174D6-5764-46FA-B455-45317FC20713}" type="pres">
      <dgm:prSet presAssocID="{5AEE688E-E99E-41BC-830E-4153DB02D8E0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75417E2-6248-4D2E-A47B-70DB0444825D}" type="pres">
      <dgm:prSet presAssocID="{5AEE688E-E99E-41BC-830E-4153DB02D8E0}" presName="childNode" presStyleLbl="revTx" presStyleIdx="1" presStyleCnt="2">
        <dgm:presLayoutVars>
          <dgm:bulletEnabled val="1"/>
        </dgm:presLayoutVars>
      </dgm:prSet>
      <dgm:spPr/>
    </dgm:pt>
    <dgm:pt modelId="{8F8C107A-65B8-4459-BCAB-CDFED2C609C5}" type="pres">
      <dgm:prSet presAssocID="{FA804D41-C636-4CBF-B799-9A072D84767C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F7DA1895-6C4A-49B8-8829-A2947C63937C}" type="pres">
      <dgm:prSet presAssocID="{A93EAC91-99B9-4B02-B4D3-D15C537F8657}" presName="node" presStyleCnt="0"/>
      <dgm:spPr/>
    </dgm:pt>
    <dgm:pt modelId="{359C0E5B-638B-4602-A321-E52EFF4BEE09}" type="pres">
      <dgm:prSet presAssocID="{A93EAC91-99B9-4B02-B4D3-D15C537F8657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D1AE5DC-CE34-4F5A-9631-FE4FB5E2F3D2}" type="pres">
      <dgm:prSet presAssocID="{A93EAC91-99B9-4B02-B4D3-D15C537F8657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0F6B93E7-3736-48A5-B5DF-450438DFD530}" srcId="{678DC523-A7CC-44C1-B139-FB2BF2718991}" destId="{DA33502B-1B01-45F0-8784-5E0CB403AA4F}" srcOrd="1" destOrd="0" parTransId="{5B0E537A-0FBC-4EE8-9803-157429AF83F9}" sibTransId="{63992DCF-2815-4B5B-A910-7AAEE1B5BE64}"/>
    <dgm:cxn modelId="{F102CE67-6E5A-4D9E-A3C6-A02600FC9853}" srcId="{D70B3B5F-C54C-4D3C-92A9-4238C7B6C8DA}" destId="{45056959-A3C8-4074-B13D-D9BDE814FB8F}" srcOrd="1" destOrd="0" parTransId="{529032D0-E836-462F-8FB6-6DCA02524C2D}" sibTransId="{BF9A39C2-527E-4EDB-8E8B-06A23139762F}"/>
    <dgm:cxn modelId="{469F2898-147F-4A05-9D62-7A418E996C82}" srcId="{D70B3B5F-C54C-4D3C-92A9-4238C7B6C8DA}" destId="{732E41DD-5A61-4CF2-8072-E5DD8481E44F}" srcOrd="0" destOrd="0" parTransId="{4AC020C3-56D0-4C44-B156-36F59F17F9A0}" sibTransId="{C7FBF70C-FBF1-4928-80B2-9A6F7B5114F7}"/>
    <dgm:cxn modelId="{7F3CEDF6-4F7D-40EC-B94E-98BE6FB5A59C}" type="presOf" srcId="{A93EAC91-99B9-4B02-B4D3-D15C537F8657}" destId="{359C0E5B-638B-4602-A321-E52EFF4BEE09}" srcOrd="0" destOrd="0" presId="urn:microsoft.com/office/officeart/2005/8/layout/radial2"/>
    <dgm:cxn modelId="{CDC0192B-8F2F-489B-BA0B-4426BEE893B5}" type="presOf" srcId="{91C0E89B-D9C9-4A3F-9303-E582A1A5ECCB}" destId="{79794476-BAEE-496C-8B3A-D1B089B98D35}" srcOrd="0" destOrd="0" presId="urn:microsoft.com/office/officeart/2005/8/layout/radial2"/>
    <dgm:cxn modelId="{BE331368-50B2-47D5-B5D8-313EC6FE56B6}" type="presOf" srcId="{261423CA-6247-4A29-8F5F-3AD8535A67BA}" destId="{D3919A57-CCF9-4E73-847F-5B828CB863E9}" srcOrd="0" destOrd="0" presId="urn:microsoft.com/office/officeart/2005/8/layout/radial2"/>
    <dgm:cxn modelId="{98B42480-326E-497A-B62B-99B6BD09CE46}" type="presOf" srcId="{45056959-A3C8-4074-B13D-D9BDE814FB8F}" destId="{A4DB229A-BCDC-485D-B232-7997A227B340}" srcOrd="0" destOrd="1" presId="urn:microsoft.com/office/officeart/2005/8/layout/radial2"/>
    <dgm:cxn modelId="{45E93052-BAD2-4526-B669-9EF8ECE6B02A}" srcId="{678DC523-A7CC-44C1-B139-FB2BF2718991}" destId="{5AEE688E-E99E-41BC-830E-4153DB02D8E0}" srcOrd="2" destOrd="0" parTransId="{FA02D3B4-8779-4E65-B9AE-AC1DBC1B4F8A}" sibTransId="{7E80D90B-F95C-4316-9420-6C6CBD87CAC6}"/>
    <dgm:cxn modelId="{F5CAB7D0-F7B7-4D6C-B3C3-F203967D1B62}" type="presOf" srcId="{DA33502B-1B01-45F0-8784-5E0CB403AA4F}" destId="{038CE4FF-BEF2-4F66-A9D2-2936DD553662}" srcOrd="0" destOrd="0" presId="urn:microsoft.com/office/officeart/2005/8/layout/radial2"/>
    <dgm:cxn modelId="{D9A60F94-83D9-424F-A8A7-0F58B2AFFC4C}" srcId="{678DC523-A7CC-44C1-B139-FB2BF2718991}" destId="{D70B3B5F-C54C-4D3C-92A9-4238C7B6C8DA}" srcOrd="0" destOrd="0" parTransId="{261423CA-6247-4A29-8F5F-3AD8535A67BA}" sibTransId="{9AEEA067-DA97-48BE-94F1-7584455C36BA}"/>
    <dgm:cxn modelId="{EECCA994-1DC8-4061-A23B-04A06483A3FB}" type="presOf" srcId="{732E41DD-5A61-4CF2-8072-E5DD8481E44F}" destId="{A4DB229A-BCDC-485D-B232-7997A227B340}" srcOrd="0" destOrd="0" presId="urn:microsoft.com/office/officeart/2005/8/layout/radial2"/>
    <dgm:cxn modelId="{A2D87ADE-E0BD-4D5F-9E11-0B73AA357908}" srcId="{DA33502B-1B01-45F0-8784-5E0CB403AA4F}" destId="{91C0E89B-D9C9-4A3F-9303-E582A1A5ECCB}" srcOrd="0" destOrd="0" parTransId="{F1C3D7FC-8A0A-406A-8C5F-6162630938D1}" sibTransId="{CF8135CF-79C6-4911-8FE0-B6275E950752}"/>
    <dgm:cxn modelId="{78FA1201-FAC4-47C4-82B1-BC592FC7FCBC}" type="presOf" srcId="{5AEE688E-E99E-41BC-830E-4153DB02D8E0}" destId="{F33174D6-5764-46FA-B455-45317FC20713}" srcOrd="0" destOrd="0" presId="urn:microsoft.com/office/officeart/2005/8/layout/radial2"/>
    <dgm:cxn modelId="{E5A69BBA-C538-4012-8328-D20693BC2C18}" type="presOf" srcId="{D70B3B5F-C54C-4D3C-92A9-4238C7B6C8DA}" destId="{38011C81-91DD-4153-9EE8-60676D4B3DC3}" srcOrd="0" destOrd="0" presId="urn:microsoft.com/office/officeart/2005/8/layout/radial2"/>
    <dgm:cxn modelId="{8909E2F4-F9A6-412E-B3AB-F33F481E7BDE}" srcId="{DA33502B-1B01-45F0-8784-5E0CB403AA4F}" destId="{D2151B23-399F-47C7-88AB-F68DED87A1D6}" srcOrd="1" destOrd="0" parTransId="{54A534FB-BBFB-4D85-8DC0-25FE35D75B0B}" sibTransId="{5F2CDE95-5754-4FE7-BA3F-E885F5CAB04F}"/>
    <dgm:cxn modelId="{B5A5F51C-D931-4A5F-A2BD-D31B15978294}" srcId="{678DC523-A7CC-44C1-B139-FB2BF2718991}" destId="{A93EAC91-99B9-4B02-B4D3-D15C537F8657}" srcOrd="3" destOrd="0" parTransId="{FA804D41-C636-4CBF-B799-9A072D84767C}" sibTransId="{0EC00251-6D8F-4C6E-B94B-AAA4BB175A80}"/>
    <dgm:cxn modelId="{6EAABCC3-CAEA-48B8-9ADD-F55AEE2B0828}" type="presOf" srcId="{D2151B23-399F-47C7-88AB-F68DED87A1D6}" destId="{79794476-BAEE-496C-8B3A-D1B089B98D35}" srcOrd="0" destOrd="1" presId="urn:microsoft.com/office/officeart/2005/8/layout/radial2"/>
    <dgm:cxn modelId="{FBC2768B-23BE-4DF7-B194-A299D38CFE8C}" type="presOf" srcId="{678DC523-A7CC-44C1-B139-FB2BF2718991}" destId="{633628D3-2E73-4AFD-B9B4-DCFF53747B71}" srcOrd="0" destOrd="0" presId="urn:microsoft.com/office/officeart/2005/8/layout/radial2"/>
    <dgm:cxn modelId="{700160D4-8B77-4EBB-A5FD-F2B46B692DAD}" type="presOf" srcId="{5B0E537A-0FBC-4EE8-9803-157429AF83F9}" destId="{EF868B81-5532-45A9-93A8-459A1A33FDDE}" srcOrd="0" destOrd="0" presId="urn:microsoft.com/office/officeart/2005/8/layout/radial2"/>
    <dgm:cxn modelId="{59F2B8A9-B14D-47F0-B9CB-EC306CF180D9}" type="presOf" srcId="{FA804D41-C636-4CBF-B799-9A072D84767C}" destId="{8F8C107A-65B8-4459-BCAB-CDFED2C609C5}" srcOrd="0" destOrd="0" presId="urn:microsoft.com/office/officeart/2005/8/layout/radial2"/>
    <dgm:cxn modelId="{5F1C3C36-8DFA-40D4-B929-5CE460CEAE72}" type="presOf" srcId="{FA02D3B4-8779-4E65-B9AE-AC1DBC1B4F8A}" destId="{1A77192D-E7B6-4378-8418-3C9101006A1E}" srcOrd="0" destOrd="0" presId="urn:microsoft.com/office/officeart/2005/8/layout/radial2"/>
    <dgm:cxn modelId="{194E9147-E428-4EAA-8C44-054015F42498}" type="presParOf" srcId="{633628D3-2E73-4AFD-B9B4-DCFF53747B71}" destId="{BFCFFAF7-BE3B-4ABB-B73B-F19CD2693ADB}" srcOrd="0" destOrd="0" presId="urn:microsoft.com/office/officeart/2005/8/layout/radial2"/>
    <dgm:cxn modelId="{A0D163EE-A826-4EB8-ADA0-403D68C24DD2}" type="presParOf" srcId="{BFCFFAF7-BE3B-4ABB-B73B-F19CD2693ADB}" destId="{39582B35-C235-4DBF-803C-083533201B11}" srcOrd="0" destOrd="0" presId="urn:microsoft.com/office/officeart/2005/8/layout/radial2"/>
    <dgm:cxn modelId="{22A6A4D0-9AEB-4394-AABF-8509E3D9D7D3}" type="presParOf" srcId="{39582B35-C235-4DBF-803C-083533201B11}" destId="{4AFE6395-3059-4629-970F-904B3BE88CA0}" srcOrd="0" destOrd="0" presId="urn:microsoft.com/office/officeart/2005/8/layout/radial2"/>
    <dgm:cxn modelId="{3AD84705-570F-4CA8-AFF0-B692FD020B89}" type="presParOf" srcId="{39582B35-C235-4DBF-803C-083533201B11}" destId="{5956C00A-228A-425F-A0F4-BAD3612BE258}" srcOrd="1" destOrd="0" presId="urn:microsoft.com/office/officeart/2005/8/layout/radial2"/>
    <dgm:cxn modelId="{D0DE5C96-18F7-42F8-AC60-167ED6A08C27}" type="presParOf" srcId="{BFCFFAF7-BE3B-4ABB-B73B-F19CD2693ADB}" destId="{D3919A57-CCF9-4E73-847F-5B828CB863E9}" srcOrd="1" destOrd="0" presId="urn:microsoft.com/office/officeart/2005/8/layout/radial2"/>
    <dgm:cxn modelId="{CAE2415D-5B6C-46E5-8E89-E63CBA38EB2A}" type="presParOf" srcId="{BFCFFAF7-BE3B-4ABB-B73B-F19CD2693ADB}" destId="{A973E79B-DB52-45EF-96CC-68CF7DD522E6}" srcOrd="2" destOrd="0" presId="urn:microsoft.com/office/officeart/2005/8/layout/radial2"/>
    <dgm:cxn modelId="{380AEB60-D2DB-479E-8776-3DFF5A502DA3}" type="presParOf" srcId="{A973E79B-DB52-45EF-96CC-68CF7DD522E6}" destId="{38011C81-91DD-4153-9EE8-60676D4B3DC3}" srcOrd="0" destOrd="0" presId="urn:microsoft.com/office/officeart/2005/8/layout/radial2"/>
    <dgm:cxn modelId="{2CE9878B-7BAC-4780-8C27-475C1072832F}" type="presParOf" srcId="{A973E79B-DB52-45EF-96CC-68CF7DD522E6}" destId="{A4DB229A-BCDC-485D-B232-7997A227B340}" srcOrd="1" destOrd="0" presId="urn:microsoft.com/office/officeart/2005/8/layout/radial2"/>
    <dgm:cxn modelId="{A69E08E4-16A1-4E13-A750-8020509EB5F4}" type="presParOf" srcId="{BFCFFAF7-BE3B-4ABB-B73B-F19CD2693ADB}" destId="{EF868B81-5532-45A9-93A8-459A1A33FDDE}" srcOrd="3" destOrd="0" presId="urn:microsoft.com/office/officeart/2005/8/layout/radial2"/>
    <dgm:cxn modelId="{42746B6C-32C4-4047-A724-229EF9916AC1}" type="presParOf" srcId="{BFCFFAF7-BE3B-4ABB-B73B-F19CD2693ADB}" destId="{912B213B-B48A-4249-96C1-32550F026CDF}" srcOrd="4" destOrd="0" presId="urn:microsoft.com/office/officeart/2005/8/layout/radial2"/>
    <dgm:cxn modelId="{0C1BC9D8-E416-4C07-9EC4-24994595A68E}" type="presParOf" srcId="{912B213B-B48A-4249-96C1-32550F026CDF}" destId="{038CE4FF-BEF2-4F66-A9D2-2936DD553662}" srcOrd="0" destOrd="0" presId="urn:microsoft.com/office/officeart/2005/8/layout/radial2"/>
    <dgm:cxn modelId="{E491E0C4-1327-4F14-A779-541EB7C6C8BC}" type="presParOf" srcId="{912B213B-B48A-4249-96C1-32550F026CDF}" destId="{79794476-BAEE-496C-8B3A-D1B089B98D35}" srcOrd="1" destOrd="0" presId="urn:microsoft.com/office/officeart/2005/8/layout/radial2"/>
    <dgm:cxn modelId="{389A07B0-1DDD-430C-9DEB-2FD7D5B3D866}" type="presParOf" srcId="{BFCFFAF7-BE3B-4ABB-B73B-F19CD2693ADB}" destId="{1A77192D-E7B6-4378-8418-3C9101006A1E}" srcOrd="5" destOrd="0" presId="urn:microsoft.com/office/officeart/2005/8/layout/radial2"/>
    <dgm:cxn modelId="{045309E7-D195-4138-9347-0747588964B7}" type="presParOf" srcId="{BFCFFAF7-BE3B-4ABB-B73B-F19CD2693ADB}" destId="{1A5603AA-D532-44DE-BAD1-599CFDF80808}" srcOrd="6" destOrd="0" presId="urn:microsoft.com/office/officeart/2005/8/layout/radial2"/>
    <dgm:cxn modelId="{A18DF993-EF42-4CF4-AB83-3E11CB41DC08}" type="presParOf" srcId="{1A5603AA-D532-44DE-BAD1-599CFDF80808}" destId="{F33174D6-5764-46FA-B455-45317FC20713}" srcOrd="0" destOrd="0" presId="urn:microsoft.com/office/officeart/2005/8/layout/radial2"/>
    <dgm:cxn modelId="{B69198EA-E982-4D84-BFC2-E6A40F8AF98C}" type="presParOf" srcId="{1A5603AA-D532-44DE-BAD1-599CFDF80808}" destId="{C75417E2-6248-4D2E-A47B-70DB0444825D}" srcOrd="1" destOrd="0" presId="urn:microsoft.com/office/officeart/2005/8/layout/radial2"/>
    <dgm:cxn modelId="{8C89613A-EFEF-4858-AA52-6FC8076709DB}" type="presParOf" srcId="{BFCFFAF7-BE3B-4ABB-B73B-F19CD2693ADB}" destId="{8F8C107A-65B8-4459-BCAB-CDFED2C609C5}" srcOrd="7" destOrd="0" presId="urn:microsoft.com/office/officeart/2005/8/layout/radial2"/>
    <dgm:cxn modelId="{F925B615-BDE8-4AF8-B1BD-02A17B25FE66}" type="presParOf" srcId="{BFCFFAF7-BE3B-4ABB-B73B-F19CD2693ADB}" destId="{F7DA1895-6C4A-49B8-8829-A2947C63937C}" srcOrd="8" destOrd="0" presId="urn:microsoft.com/office/officeart/2005/8/layout/radial2"/>
    <dgm:cxn modelId="{F335A542-9533-4FFA-9F06-410A12555237}" type="presParOf" srcId="{F7DA1895-6C4A-49B8-8829-A2947C63937C}" destId="{359C0E5B-638B-4602-A321-E52EFF4BEE09}" srcOrd="0" destOrd="0" presId="urn:microsoft.com/office/officeart/2005/8/layout/radial2"/>
    <dgm:cxn modelId="{2FE6AF5C-9893-4F14-B15A-A9CB6286B57C}" type="presParOf" srcId="{F7DA1895-6C4A-49B8-8829-A2947C63937C}" destId="{DD1AE5DC-CE34-4F5A-9631-FE4FB5E2F3D2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7872D7-BC33-471A-B73D-EAF53691725E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雙手肥皂清潔，搓洗</a:t>
          </a:r>
          <a:r>
            <a:rPr lang="en-US" sz="2800" kern="1200" dirty="0" smtClean="0"/>
            <a:t>40~60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1918" y="1810385"/>
        <a:ext cx="2011188" cy="1810385"/>
      </dsp:txXfrm>
    </dsp:sp>
    <dsp:sp modelId="{E8019B9B-4645-43F9-8594-782754BC8555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duotone>
              <a:schemeClr val="accent2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2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B392527-4A4F-4387-95B2-72D888E7EE96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口罩要遮住口鼻、蓋住下巴  </a:t>
          </a:r>
          <a:endParaRPr lang="zh-TW" sz="2800" kern="1200" dirty="0"/>
        </a:p>
      </dsp:txBody>
      <dsp:txXfrm>
        <a:off x="2073443" y="1810385"/>
        <a:ext cx="2011188" cy="1810385"/>
      </dsp:txXfrm>
    </dsp:sp>
    <dsp:sp modelId="{E164A597-996F-4C24-88B1-7596BAA34E79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duotone>
              <a:schemeClr val="accent3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3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B1B0605-2A27-44A9-9B88-59EDAB4ADA24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噴</a:t>
          </a:r>
          <a:r>
            <a:rPr lang="en-US" sz="2800" kern="1200" dirty="0" smtClean="0"/>
            <a:t>75%</a:t>
          </a:r>
          <a:r>
            <a:rPr lang="zh-TW" sz="2800" kern="1200" dirty="0" smtClean="0"/>
            <a:t>酒精搓洗雙手</a:t>
          </a:r>
          <a:r>
            <a:rPr lang="en-US" sz="2800" kern="1200" dirty="0" smtClean="0"/>
            <a:t>20-30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4144967" y="1810385"/>
        <a:ext cx="2011188" cy="1810385"/>
      </dsp:txXfrm>
    </dsp:sp>
    <dsp:sp modelId="{83A9A373-C7F7-49B1-ABA0-C04C7E592241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duotone>
              <a:schemeClr val="accent4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4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04B958B-555D-43B3-ABB2-EB82CB9CE9D3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BF8CB520-AADD-43BB-850D-102B27C14871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duotone>
              <a:schemeClr val="accent5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5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7BD885F-0C6A-4825-9B6D-A0879AEC25D5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65DD5E-6687-4012-9612-8B308B728C92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C85DB5-8FBE-4A71-BBFA-D8FB9A48B707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</a:t>
          </a:r>
          <a:r>
            <a:rPr lang="en-US" sz="2500" kern="1200" smtClean="0"/>
            <a:t>3</a:t>
          </a:r>
          <a:r>
            <a:rPr lang="zh-TW" sz="2500" kern="1200" smtClean="0"/>
            <a:t>個步伐</a:t>
          </a:r>
          <a:endParaRPr lang="zh-TW" sz="2500" kern="1200"/>
        </a:p>
      </dsp:txBody>
      <dsp:txXfrm>
        <a:off x="2530540" y="1659838"/>
        <a:ext cx="1279639" cy="1335100"/>
      </dsp:txXfrm>
    </dsp:sp>
    <dsp:sp modelId="{D5A1DC78-76AF-42B1-8075-9F7051540B09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9C43C2EF-E6F3-43A3-A02E-AFC02138A818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A0C205-5DEA-4C18-BE5F-0B5B92CA4E99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大約手臂的兩倍長</a:t>
          </a:r>
          <a:endParaRPr lang="zh-TW" sz="2500" kern="1200"/>
        </a:p>
      </dsp:txBody>
      <dsp:txXfrm>
        <a:off x="6904223" y="1659838"/>
        <a:ext cx="1279639" cy="1335100"/>
      </dsp:txXfrm>
    </dsp:sp>
    <dsp:sp modelId="{FC4F8BDF-A1AE-4CB4-B83F-5614754B86BE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8C107A-65B8-4459-BCAB-CDFED2C609C5}">
      <dsp:nvSpPr>
        <dsp:cNvPr id="0" name=""/>
        <dsp:cNvSpPr/>
      </dsp:nvSpPr>
      <dsp:spPr>
        <a:xfrm rot="3683593">
          <a:off x="2778071" y="3197312"/>
          <a:ext cx="840391" cy="36474"/>
        </a:xfrm>
        <a:custGeom>
          <a:avLst/>
          <a:gdLst/>
          <a:ahLst/>
          <a:cxnLst/>
          <a:rect l="0" t="0" r="0" b="0"/>
          <a:pathLst>
            <a:path>
              <a:moveTo>
                <a:pt x="0" y="18237"/>
              </a:moveTo>
              <a:lnTo>
                <a:pt x="840391" y="182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77192D-E7B6-4378-8418-3C9101006A1E}">
      <dsp:nvSpPr>
        <dsp:cNvPr id="0" name=""/>
        <dsp:cNvSpPr/>
      </dsp:nvSpPr>
      <dsp:spPr>
        <a:xfrm rot="1312851">
          <a:off x="3240819" y="2590951"/>
          <a:ext cx="599991" cy="36474"/>
        </a:xfrm>
        <a:custGeom>
          <a:avLst/>
          <a:gdLst/>
          <a:ahLst/>
          <a:cxnLst/>
          <a:rect l="0" t="0" r="0" b="0"/>
          <a:pathLst>
            <a:path>
              <a:moveTo>
                <a:pt x="0" y="18237"/>
              </a:moveTo>
              <a:lnTo>
                <a:pt x="599991" y="182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868B81-5532-45A9-93A8-459A1A33FDDE}">
      <dsp:nvSpPr>
        <dsp:cNvPr id="0" name=""/>
        <dsp:cNvSpPr/>
      </dsp:nvSpPr>
      <dsp:spPr>
        <a:xfrm rot="20287149">
          <a:off x="3240819" y="1898536"/>
          <a:ext cx="599991" cy="36474"/>
        </a:xfrm>
        <a:custGeom>
          <a:avLst/>
          <a:gdLst/>
          <a:ahLst/>
          <a:cxnLst/>
          <a:rect l="0" t="0" r="0" b="0"/>
          <a:pathLst>
            <a:path>
              <a:moveTo>
                <a:pt x="0" y="18237"/>
              </a:moveTo>
              <a:lnTo>
                <a:pt x="599991" y="182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919A57-CCF9-4E73-847F-5B828CB863E9}">
      <dsp:nvSpPr>
        <dsp:cNvPr id="0" name=""/>
        <dsp:cNvSpPr/>
      </dsp:nvSpPr>
      <dsp:spPr>
        <a:xfrm rot="17916407">
          <a:off x="2778071" y="1292176"/>
          <a:ext cx="840391" cy="36474"/>
        </a:xfrm>
        <a:custGeom>
          <a:avLst/>
          <a:gdLst/>
          <a:ahLst/>
          <a:cxnLst/>
          <a:rect l="0" t="0" r="0" b="0"/>
          <a:pathLst>
            <a:path>
              <a:moveTo>
                <a:pt x="0" y="18237"/>
              </a:moveTo>
              <a:lnTo>
                <a:pt x="840391" y="182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56C00A-228A-425F-A0F4-BAD3612BE258}">
      <dsp:nvSpPr>
        <dsp:cNvPr id="0" name=""/>
        <dsp:cNvSpPr/>
      </dsp:nvSpPr>
      <dsp:spPr>
        <a:xfrm>
          <a:off x="1844954" y="1429171"/>
          <a:ext cx="1667619" cy="1667619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011C81-91DD-4153-9EE8-60676D4B3DC3}">
      <dsp:nvSpPr>
        <dsp:cNvPr id="0" name=""/>
        <dsp:cNvSpPr/>
      </dsp:nvSpPr>
      <dsp:spPr>
        <a:xfrm>
          <a:off x="3138704" y="2012"/>
          <a:ext cx="1000571" cy="100057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700" kern="1200" smtClean="0"/>
            <a:t>衛福部疾管署</a:t>
          </a:r>
          <a:endParaRPr lang="zh-TW" sz="1700" kern="1200"/>
        </a:p>
      </dsp:txBody>
      <dsp:txXfrm>
        <a:off x="3285234" y="148542"/>
        <a:ext cx="707511" cy="707511"/>
      </dsp:txXfrm>
    </dsp:sp>
    <dsp:sp modelId="{A4DB229A-BCDC-485D-B232-7997A227B340}">
      <dsp:nvSpPr>
        <dsp:cNvPr id="0" name=""/>
        <dsp:cNvSpPr/>
      </dsp:nvSpPr>
      <dsp:spPr>
        <a:xfrm>
          <a:off x="4239333" y="2012"/>
          <a:ext cx="1500857" cy="10005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600" kern="1200" dirty="0" smtClean="0">
              <a:solidFill>
                <a:srgbClr val="FFFF00"/>
              </a:solidFill>
            </a:rPr>
            <a:t>掌握最新疫情</a:t>
          </a:r>
          <a:endParaRPr lang="zh-TW" sz="1600" kern="1200" dirty="0">
            <a:solidFill>
              <a:srgbClr val="FFFF00"/>
            </a:solidFill>
          </a:endParaRP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600" kern="1200" dirty="0" smtClean="0">
              <a:solidFill>
                <a:srgbClr val="FFFF00"/>
              </a:solidFill>
            </a:rPr>
            <a:t>了解防疫議題</a:t>
          </a:r>
          <a:endParaRPr lang="zh-TW" sz="1600" kern="1200" dirty="0">
            <a:solidFill>
              <a:srgbClr val="FFFF00"/>
            </a:solidFill>
          </a:endParaRPr>
        </a:p>
      </dsp:txBody>
      <dsp:txXfrm>
        <a:off x="4239333" y="2012"/>
        <a:ext cx="1500857" cy="1000571"/>
      </dsp:txXfrm>
    </dsp:sp>
    <dsp:sp modelId="{038CE4FF-BEF2-4F66-A9D2-2936DD553662}">
      <dsp:nvSpPr>
        <dsp:cNvPr id="0" name=""/>
        <dsp:cNvSpPr/>
      </dsp:nvSpPr>
      <dsp:spPr>
        <a:xfrm>
          <a:off x="3783159" y="1118241"/>
          <a:ext cx="1000571" cy="100057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700" kern="1200" smtClean="0"/>
            <a:t>防疫小測驗</a:t>
          </a:r>
          <a:endParaRPr lang="zh-TW" sz="1700" kern="1200"/>
        </a:p>
      </dsp:txBody>
      <dsp:txXfrm>
        <a:off x="3929689" y="1264771"/>
        <a:ext cx="707511" cy="707511"/>
      </dsp:txXfrm>
    </dsp:sp>
    <dsp:sp modelId="{79794476-BAEE-496C-8B3A-D1B089B98D35}">
      <dsp:nvSpPr>
        <dsp:cNvPr id="0" name=""/>
        <dsp:cNvSpPr/>
      </dsp:nvSpPr>
      <dsp:spPr>
        <a:xfrm>
          <a:off x="4883787" y="1118241"/>
          <a:ext cx="1500857" cy="10005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600" kern="1200" dirty="0" smtClean="0">
              <a:solidFill>
                <a:srgbClr val="FFFF00"/>
              </a:solidFill>
            </a:rPr>
            <a:t>你的防疫觀念正確嗎？</a:t>
          </a:r>
          <a:endParaRPr lang="zh-TW" sz="1600" kern="1200" dirty="0">
            <a:solidFill>
              <a:srgbClr val="FFFF00"/>
            </a:solidFill>
          </a:endParaRP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600" kern="1200" dirty="0" smtClean="0">
              <a:solidFill>
                <a:srgbClr val="FFFF00"/>
              </a:solidFill>
            </a:rPr>
            <a:t>擊敗新冠病毒，健康久久！</a:t>
          </a:r>
          <a:endParaRPr lang="zh-TW" sz="1600" kern="1200" dirty="0">
            <a:solidFill>
              <a:srgbClr val="FFFF00"/>
            </a:solidFill>
          </a:endParaRPr>
        </a:p>
      </dsp:txBody>
      <dsp:txXfrm>
        <a:off x="4883787" y="1118241"/>
        <a:ext cx="1500857" cy="1000571"/>
      </dsp:txXfrm>
    </dsp:sp>
    <dsp:sp modelId="{F33174D6-5764-46FA-B455-45317FC20713}">
      <dsp:nvSpPr>
        <dsp:cNvPr id="0" name=""/>
        <dsp:cNvSpPr/>
      </dsp:nvSpPr>
      <dsp:spPr>
        <a:xfrm>
          <a:off x="3783159" y="2407150"/>
          <a:ext cx="1000571" cy="100057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kern="1200" dirty="0" smtClean="0"/>
            <a:t>防疫影片</a:t>
          </a:r>
          <a:endParaRPr lang="zh-TW" altLang="en-US" sz="1700" kern="1200" dirty="0"/>
        </a:p>
      </dsp:txBody>
      <dsp:txXfrm>
        <a:off x="3929689" y="2553680"/>
        <a:ext cx="707511" cy="707511"/>
      </dsp:txXfrm>
    </dsp:sp>
    <dsp:sp modelId="{359C0E5B-638B-4602-A321-E52EFF4BEE09}">
      <dsp:nvSpPr>
        <dsp:cNvPr id="0" name=""/>
        <dsp:cNvSpPr/>
      </dsp:nvSpPr>
      <dsp:spPr>
        <a:xfrm>
          <a:off x="3138704" y="3523378"/>
          <a:ext cx="1000571" cy="100057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/>
        </a:p>
      </dsp:txBody>
      <dsp:txXfrm>
        <a:off x="3285234" y="3669908"/>
        <a:ext cx="707511" cy="7075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9000">
              <a:srgbClr val="FF0000"/>
            </a:gs>
            <a:gs pos="0">
              <a:schemeClr val="accent1">
                <a:lumMod val="5000"/>
                <a:lumOff val="95000"/>
              </a:schemeClr>
            </a:gs>
            <a:gs pos="25000">
              <a:schemeClr val="tx1">
                <a:lumMod val="95000"/>
                <a:lumOff val="5000"/>
              </a:schemeClr>
            </a:gs>
            <a:gs pos="100000">
              <a:schemeClr val="tx1">
                <a:lumMod val="75000"/>
                <a:lumOff val="2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00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bg1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bg1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bg1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bg1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bg1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2636912"/>
            <a:ext cx="4596922" cy="3380427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2616130"/>
            <a:ext cx="1280408" cy="788462"/>
          </a:xfrm>
          <a:prstGeom prst="rect">
            <a:avLst/>
          </a:prstGeom>
        </p:spPr>
      </p:pic>
      <p:sp>
        <p:nvSpPr>
          <p:cNvPr id="6" name="圓角矩形 5">
            <a:hlinkClick r:id="" action="ppaction://hlinkshowjump?jump=lastslide"/>
          </p:cNvPr>
          <p:cNvSpPr/>
          <p:nvPr/>
        </p:nvSpPr>
        <p:spPr>
          <a:xfrm>
            <a:off x="0" y="6525344"/>
            <a:ext cx="360040" cy="2160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57716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742846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909853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1333</TotalTime>
  <Words>112</Words>
  <Application>Microsoft Office PowerPoint</Application>
  <PresentationFormat>如螢幕大小 (4:3)</PresentationFormat>
  <Paragraphs>20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2022-11-15T07:10:58Z</dcterms:modified>
</cp:coreProperties>
</file>