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onlineQuiz/epidemicPrevention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6E2D9E-0A6C-49C3-B841-4B7D73A238AE}" type="doc">
      <dgm:prSet loTypeId="urn:microsoft.com/office/officeart/2005/8/layout/hList7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BD1EE169-CAFD-4D3E-8B1C-5C7DD84A11A1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A06A5DD1-BE84-4D18-9EB2-38027D8A6743}" type="parTrans" cxnId="{0E404FF6-0DBE-4984-8BF8-A274D81CBACD}">
      <dgm:prSet/>
      <dgm:spPr/>
      <dgm:t>
        <a:bodyPr/>
        <a:lstStyle/>
        <a:p>
          <a:endParaRPr lang="zh-TW" altLang="en-US"/>
        </a:p>
      </dgm:t>
    </dgm:pt>
    <dgm:pt modelId="{4ACD6635-97C6-4DD6-ACC5-21D915FDA093}" type="sibTrans" cxnId="{0E404FF6-0DBE-4984-8BF8-A274D81CBACD}">
      <dgm:prSet/>
      <dgm:spPr/>
      <dgm:t>
        <a:bodyPr/>
        <a:lstStyle/>
        <a:p>
          <a:endParaRPr lang="zh-TW" altLang="en-US"/>
        </a:p>
      </dgm:t>
    </dgm:pt>
    <dgm:pt modelId="{D96C409D-8508-485A-AFD7-B69F4C88BBD6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74EB28F6-44E9-4955-B4B8-50FEF4B5FBF4}" type="parTrans" cxnId="{A817B8B5-0B47-46D7-A5AF-278CFBDDD1C4}">
      <dgm:prSet/>
      <dgm:spPr/>
      <dgm:t>
        <a:bodyPr/>
        <a:lstStyle/>
        <a:p>
          <a:endParaRPr lang="zh-TW" altLang="en-US"/>
        </a:p>
      </dgm:t>
    </dgm:pt>
    <dgm:pt modelId="{0DE844B4-C8E2-41DE-AD30-46B5574E57B9}" type="sibTrans" cxnId="{A817B8B5-0B47-46D7-A5AF-278CFBDDD1C4}">
      <dgm:prSet/>
      <dgm:spPr/>
      <dgm:t>
        <a:bodyPr/>
        <a:lstStyle/>
        <a:p>
          <a:endParaRPr lang="zh-TW" altLang="en-US"/>
        </a:p>
      </dgm:t>
    </dgm:pt>
    <dgm:pt modelId="{17AFC9D0-BC40-4160-B8E0-F048D62F316F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E3FB0A90-0336-404A-9A59-6AE5EB24E890}" type="parTrans" cxnId="{F811991B-31A2-4C38-B38F-D5CA3BD51AED}">
      <dgm:prSet/>
      <dgm:spPr/>
      <dgm:t>
        <a:bodyPr/>
        <a:lstStyle/>
        <a:p>
          <a:endParaRPr lang="zh-TW" altLang="en-US"/>
        </a:p>
      </dgm:t>
    </dgm:pt>
    <dgm:pt modelId="{D327EE73-1807-46DF-893C-D94EAC1FC95C}" type="sibTrans" cxnId="{F811991B-31A2-4C38-B38F-D5CA3BD51AED}">
      <dgm:prSet/>
      <dgm:spPr/>
      <dgm:t>
        <a:bodyPr/>
        <a:lstStyle/>
        <a:p>
          <a:endParaRPr lang="zh-TW" altLang="en-US"/>
        </a:p>
      </dgm:t>
    </dgm:pt>
    <dgm:pt modelId="{9DFB9E8E-9A80-41BA-83DB-9564266D4006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B946FE74-EB59-4C48-BCCD-0E98770D8FF5}" type="parTrans" cxnId="{9EE19712-AA01-408C-9C21-ABB9E0180696}">
      <dgm:prSet/>
      <dgm:spPr/>
      <dgm:t>
        <a:bodyPr/>
        <a:lstStyle/>
        <a:p>
          <a:endParaRPr lang="zh-TW" altLang="en-US"/>
        </a:p>
      </dgm:t>
    </dgm:pt>
    <dgm:pt modelId="{7F773D97-A53B-4170-9AD3-48F92F373BD8}" type="sibTrans" cxnId="{9EE19712-AA01-408C-9C21-ABB9E0180696}">
      <dgm:prSet/>
      <dgm:spPr/>
      <dgm:t>
        <a:bodyPr/>
        <a:lstStyle/>
        <a:p>
          <a:endParaRPr lang="zh-TW" altLang="en-US"/>
        </a:p>
      </dgm:t>
    </dgm:pt>
    <dgm:pt modelId="{25E8D5B9-0208-4CFF-931A-9B9C4D00D4EE}" type="pres">
      <dgm:prSet presAssocID="{786E2D9E-0A6C-49C3-B841-4B7D73A238A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9F66875-E11B-433C-962E-32D23D5E9592}" type="pres">
      <dgm:prSet presAssocID="{786E2D9E-0A6C-49C3-B841-4B7D73A238AE}" presName="fgShape" presStyleLbl="fgShp" presStyleIdx="0" presStyleCnt="1"/>
      <dgm:spPr/>
    </dgm:pt>
    <dgm:pt modelId="{A60D3796-E5F4-40BF-A1C5-CC4909FE1583}" type="pres">
      <dgm:prSet presAssocID="{786E2D9E-0A6C-49C3-B841-4B7D73A238AE}" presName="linComp" presStyleCnt="0"/>
      <dgm:spPr/>
    </dgm:pt>
    <dgm:pt modelId="{4F2F2865-BF70-46F6-AA44-556A9675A3E3}" type="pres">
      <dgm:prSet presAssocID="{BD1EE169-CAFD-4D3E-8B1C-5C7DD84A11A1}" presName="compNode" presStyleCnt="0"/>
      <dgm:spPr/>
    </dgm:pt>
    <dgm:pt modelId="{68454DDA-3784-455E-9487-78579EC5F147}" type="pres">
      <dgm:prSet presAssocID="{BD1EE169-CAFD-4D3E-8B1C-5C7DD84A11A1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972FB4F7-177B-4474-8C25-B644E688F788}" type="pres">
      <dgm:prSet presAssocID="{BD1EE169-CAFD-4D3E-8B1C-5C7DD84A11A1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B81914-A162-4A69-B9A6-438CBCE251D3}" type="pres">
      <dgm:prSet presAssocID="{BD1EE169-CAFD-4D3E-8B1C-5C7DD84A11A1}" presName="invisiNode" presStyleLbl="node1" presStyleIdx="0" presStyleCnt="4"/>
      <dgm:spPr/>
    </dgm:pt>
    <dgm:pt modelId="{46CB7E63-200C-4D5A-8591-9624BE6EE16D}" type="pres">
      <dgm:prSet presAssocID="{BD1EE169-CAFD-4D3E-8B1C-5C7DD84A11A1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33ADFCB-B6F6-4680-9DB7-D2488A52CB26}" type="pres">
      <dgm:prSet presAssocID="{4ACD6635-97C6-4DD6-ACC5-21D915FDA09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37FDAA3-7D78-4133-97E1-212F1213595C}" type="pres">
      <dgm:prSet presAssocID="{D96C409D-8508-485A-AFD7-B69F4C88BBD6}" presName="compNode" presStyleCnt="0"/>
      <dgm:spPr/>
    </dgm:pt>
    <dgm:pt modelId="{00031474-C3A7-45EA-8276-78467325A39E}" type="pres">
      <dgm:prSet presAssocID="{D96C409D-8508-485A-AFD7-B69F4C88BBD6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6C363619-DEC8-4565-9BDA-DF92DDDE4870}" type="pres">
      <dgm:prSet presAssocID="{D96C409D-8508-485A-AFD7-B69F4C88BBD6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7A3475F-A734-4FB0-9A4B-23870AE0ADF5}" type="pres">
      <dgm:prSet presAssocID="{D96C409D-8508-485A-AFD7-B69F4C88BBD6}" presName="invisiNode" presStyleLbl="node1" presStyleIdx="1" presStyleCnt="4"/>
      <dgm:spPr/>
    </dgm:pt>
    <dgm:pt modelId="{E8205FBC-6230-445F-AB53-FAF3E586FB74}" type="pres">
      <dgm:prSet presAssocID="{D96C409D-8508-485A-AFD7-B69F4C88BBD6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E519BF5-75A3-486E-8F40-1DFBE5FA6E87}" type="pres">
      <dgm:prSet presAssocID="{0DE844B4-C8E2-41DE-AD30-46B5574E57B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A38AD99-C0B9-455A-A0CB-C73465011241}" type="pres">
      <dgm:prSet presAssocID="{17AFC9D0-BC40-4160-B8E0-F048D62F316F}" presName="compNode" presStyleCnt="0"/>
      <dgm:spPr/>
    </dgm:pt>
    <dgm:pt modelId="{774014B4-C67F-492C-847C-A94A9AD88B27}" type="pres">
      <dgm:prSet presAssocID="{17AFC9D0-BC40-4160-B8E0-F048D62F316F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E2560C96-AAC3-4D8F-B37F-5E212D5D8FFD}" type="pres">
      <dgm:prSet presAssocID="{17AFC9D0-BC40-4160-B8E0-F048D62F316F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1AE2AD-8FD6-4256-AA82-8B3C80662D54}" type="pres">
      <dgm:prSet presAssocID="{17AFC9D0-BC40-4160-B8E0-F048D62F316F}" presName="invisiNode" presStyleLbl="node1" presStyleIdx="2" presStyleCnt="4"/>
      <dgm:spPr/>
    </dgm:pt>
    <dgm:pt modelId="{757FFFF5-B75E-41C7-ABE1-CFD8B3CCA68C}" type="pres">
      <dgm:prSet presAssocID="{17AFC9D0-BC40-4160-B8E0-F048D62F316F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73CF06B-B19B-444B-AE66-C75B8C890BBD}" type="pres">
      <dgm:prSet presAssocID="{D327EE73-1807-46DF-893C-D94EAC1FC95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7A71007-8BD7-42D3-A2E5-FFB709F4BB81}" type="pres">
      <dgm:prSet presAssocID="{9DFB9E8E-9A80-41BA-83DB-9564266D4006}" presName="compNode" presStyleCnt="0"/>
      <dgm:spPr/>
    </dgm:pt>
    <dgm:pt modelId="{87C6BE38-67D2-4DB8-92A5-6D64B7319195}" type="pres">
      <dgm:prSet presAssocID="{9DFB9E8E-9A80-41BA-83DB-9564266D4006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33D2ED57-FA0C-4BF5-9B98-1D62C6F68A55}" type="pres">
      <dgm:prSet presAssocID="{9DFB9E8E-9A80-41BA-83DB-9564266D4006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1154B4-EAA1-4F39-BAAA-F3305C8FB0D9}" type="pres">
      <dgm:prSet presAssocID="{9DFB9E8E-9A80-41BA-83DB-9564266D4006}" presName="invisiNode" presStyleLbl="node1" presStyleIdx="3" presStyleCnt="4"/>
      <dgm:spPr/>
    </dgm:pt>
    <dgm:pt modelId="{93418487-99BE-4A39-94BB-822DDA364E00}" type="pres">
      <dgm:prSet presAssocID="{9DFB9E8E-9A80-41BA-83DB-9564266D4006}" presName="imagNode" presStyleLbl="fgImgPlace1" presStyleIdx="3" presStyleCnt="4" custLinFactNeighborX="-3282" custLinFactNeighborY="2991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7725214-4282-442F-B8AA-9DE2B07F0EA9}" type="presOf" srcId="{9DFB9E8E-9A80-41BA-83DB-9564266D4006}" destId="{87C6BE38-67D2-4DB8-92A5-6D64B7319195}" srcOrd="0" destOrd="0" presId="urn:microsoft.com/office/officeart/2005/8/layout/hList7"/>
    <dgm:cxn modelId="{BB073A46-7FAA-42E5-B67F-1173CB2557FA}" type="presOf" srcId="{9DFB9E8E-9A80-41BA-83DB-9564266D4006}" destId="{33D2ED57-FA0C-4BF5-9B98-1D62C6F68A55}" srcOrd="1" destOrd="0" presId="urn:microsoft.com/office/officeart/2005/8/layout/hList7"/>
    <dgm:cxn modelId="{13A2031C-16D6-46D0-A9CF-BE3FBEB9AE2E}" type="presOf" srcId="{BD1EE169-CAFD-4D3E-8B1C-5C7DD84A11A1}" destId="{68454DDA-3784-455E-9487-78579EC5F147}" srcOrd="0" destOrd="0" presId="urn:microsoft.com/office/officeart/2005/8/layout/hList7"/>
    <dgm:cxn modelId="{F78BBA2D-9741-4483-BC58-5857DF9A6486}" type="presOf" srcId="{0DE844B4-C8E2-41DE-AD30-46B5574E57B9}" destId="{9E519BF5-75A3-486E-8F40-1DFBE5FA6E87}" srcOrd="0" destOrd="0" presId="urn:microsoft.com/office/officeart/2005/8/layout/hList7"/>
    <dgm:cxn modelId="{9EE19712-AA01-408C-9C21-ABB9E0180696}" srcId="{786E2D9E-0A6C-49C3-B841-4B7D73A238AE}" destId="{9DFB9E8E-9A80-41BA-83DB-9564266D4006}" srcOrd="3" destOrd="0" parTransId="{B946FE74-EB59-4C48-BCCD-0E98770D8FF5}" sibTransId="{7F773D97-A53B-4170-9AD3-48F92F373BD8}"/>
    <dgm:cxn modelId="{F811991B-31A2-4C38-B38F-D5CA3BD51AED}" srcId="{786E2D9E-0A6C-49C3-B841-4B7D73A238AE}" destId="{17AFC9D0-BC40-4160-B8E0-F048D62F316F}" srcOrd="2" destOrd="0" parTransId="{E3FB0A90-0336-404A-9A59-6AE5EB24E890}" sibTransId="{D327EE73-1807-46DF-893C-D94EAC1FC95C}"/>
    <dgm:cxn modelId="{0E404FF6-0DBE-4984-8BF8-A274D81CBACD}" srcId="{786E2D9E-0A6C-49C3-B841-4B7D73A238AE}" destId="{BD1EE169-CAFD-4D3E-8B1C-5C7DD84A11A1}" srcOrd="0" destOrd="0" parTransId="{A06A5DD1-BE84-4D18-9EB2-38027D8A6743}" sibTransId="{4ACD6635-97C6-4DD6-ACC5-21D915FDA093}"/>
    <dgm:cxn modelId="{BDA7E846-7258-43BD-A4C5-861D7D170F9E}" type="presOf" srcId="{BD1EE169-CAFD-4D3E-8B1C-5C7DD84A11A1}" destId="{972FB4F7-177B-4474-8C25-B644E688F788}" srcOrd="1" destOrd="0" presId="urn:microsoft.com/office/officeart/2005/8/layout/hList7"/>
    <dgm:cxn modelId="{A817B8B5-0B47-46D7-A5AF-278CFBDDD1C4}" srcId="{786E2D9E-0A6C-49C3-B841-4B7D73A238AE}" destId="{D96C409D-8508-485A-AFD7-B69F4C88BBD6}" srcOrd="1" destOrd="0" parTransId="{74EB28F6-44E9-4955-B4B8-50FEF4B5FBF4}" sibTransId="{0DE844B4-C8E2-41DE-AD30-46B5574E57B9}"/>
    <dgm:cxn modelId="{A3F3E9C9-A08F-4B32-9976-CAC16DF1B724}" type="presOf" srcId="{786E2D9E-0A6C-49C3-B841-4B7D73A238AE}" destId="{25E8D5B9-0208-4CFF-931A-9B9C4D00D4EE}" srcOrd="0" destOrd="0" presId="urn:microsoft.com/office/officeart/2005/8/layout/hList7"/>
    <dgm:cxn modelId="{03E8C0D0-FA9D-4145-A3B6-315D4E2FA569}" type="presOf" srcId="{D327EE73-1807-46DF-893C-D94EAC1FC95C}" destId="{173CF06B-B19B-444B-AE66-C75B8C890BBD}" srcOrd="0" destOrd="0" presId="urn:microsoft.com/office/officeart/2005/8/layout/hList7"/>
    <dgm:cxn modelId="{2FBA2DB8-D38B-4C6B-9D63-306CE544A4AD}" type="presOf" srcId="{17AFC9D0-BC40-4160-B8E0-F048D62F316F}" destId="{774014B4-C67F-492C-847C-A94A9AD88B27}" srcOrd="0" destOrd="0" presId="urn:microsoft.com/office/officeart/2005/8/layout/hList7"/>
    <dgm:cxn modelId="{5B50D99C-B53A-4E88-95FD-E915205D0B31}" type="presOf" srcId="{D96C409D-8508-485A-AFD7-B69F4C88BBD6}" destId="{6C363619-DEC8-4565-9BDA-DF92DDDE4870}" srcOrd="1" destOrd="0" presId="urn:microsoft.com/office/officeart/2005/8/layout/hList7"/>
    <dgm:cxn modelId="{A76D4E52-157F-4477-AA37-C1255D3606B4}" type="presOf" srcId="{D96C409D-8508-485A-AFD7-B69F4C88BBD6}" destId="{00031474-C3A7-45EA-8276-78467325A39E}" srcOrd="0" destOrd="0" presId="urn:microsoft.com/office/officeart/2005/8/layout/hList7"/>
    <dgm:cxn modelId="{A706A1A5-3A03-401A-9980-37ED7004F829}" type="presOf" srcId="{17AFC9D0-BC40-4160-B8E0-F048D62F316F}" destId="{E2560C96-AAC3-4D8F-B37F-5E212D5D8FFD}" srcOrd="1" destOrd="0" presId="urn:microsoft.com/office/officeart/2005/8/layout/hList7"/>
    <dgm:cxn modelId="{7DE86565-22BF-4263-BB9B-47F164ADF49C}" type="presOf" srcId="{4ACD6635-97C6-4DD6-ACC5-21D915FDA093}" destId="{D33ADFCB-B6F6-4680-9DB7-D2488A52CB26}" srcOrd="0" destOrd="0" presId="urn:microsoft.com/office/officeart/2005/8/layout/hList7"/>
    <dgm:cxn modelId="{3B290239-550F-4053-B7E9-F2F47F2365F2}" type="presParOf" srcId="{25E8D5B9-0208-4CFF-931A-9B9C4D00D4EE}" destId="{F9F66875-E11B-433C-962E-32D23D5E9592}" srcOrd="0" destOrd="0" presId="urn:microsoft.com/office/officeart/2005/8/layout/hList7"/>
    <dgm:cxn modelId="{35C1E881-447E-4FCE-978D-2844B0FD820C}" type="presParOf" srcId="{25E8D5B9-0208-4CFF-931A-9B9C4D00D4EE}" destId="{A60D3796-E5F4-40BF-A1C5-CC4909FE1583}" srcOrd="1" destOrd="0" presId="urn:microsoft.com/office/officeart/2005/8/layout/hList7"/>
    <dgm:cxn modelId="{298BAEA1-CC7B-453D-A164-4B75F40AE332}" type="presParOf" srcId="{A60D3796-E5F4-40BF-A1C5-CC4909FE1583}" destId="{4F2F2865-BF70-46F6-AA44-556A9675A3E3}" srcOrd="0" destOrd="0" presId="urn:microsoft.com/office/officeart/2005/8/layout/hList7"/>
    <dgm:cxn modelId="{1C62353F-49CB-4D04-8F13-01A745366413}" type="presParOf" srcId="{4F2F2865-BF70-46F6-AA44-556A9675A3E3}" destId="{68454DDA-3784-455E-9487-78579EC5F147}" srcOrd="0" destOrd="0" presId="urn:microsoft.com/office/officeart/2005/8/layout/hList7"/>
    <dgm:cxn modelId="{51FBF3DC-5489-4C5C-BC80-74621EA2FD21}" type="presParOf" srcId="{4F2F2865-BF70-46F6-AA44-556A9675A3E3}" destId="{972FB4F7-177B-4474-8C25-B644E688F788}" srcOrd="1" destOrd="0" presId="urn:microsoft.com/office/officeart/2005/8/layout/hList7"/>
    <dgm:cxn modelId="{25BAAA5C-0ACE-4A07-A16D-E74DBBDDFA28}" type="presParOf" srcId="{4F2F2865-BF70-46F6-AA44-556A9675A3E3}" destId="{80B81914-A162-4A69-B9A6-438CBCE251D3}" srcOrd="2" destOrd="0" presId="urn:microsoft.com/office/officeart/2005/8/layout/hList7"/>
    <dgm:cxn modelId="{EF915C6C-F5E8-4B2C-B9BD-EBFFEAB40504}" type="presParOf" srcId="{4F2F2865-BF70-46F6-AA44-556A9675A3E3}" destId="{46CB7E63-200C-4D5A-8591-9624BE6EE16D}" srcOrd="3" destOrd="0" presId="urn:microsoft.com/office/officeart/2005/8/layout/hList7"/>
    <dgm:cxn modelId="{E84E1F3A-08B8-48AD-A4E1-379BCF5EE2CE}" type="presParOf" srcId="{A60D3796-E5F4-40BF-A1C5-CC4909FE1583}" destId="{D33ADFCB-B6F6-4680-9DB7-D2488A52CB26}" srcOrd="1" destOrd="0" presId="urn:microsoft.com/office/officeart/2005/8/layout/hList7"/>
    <dgm:cxn modelId="{832237FE-75E4-4B46-A87E-5D35436459E5}" type="presParOf" srcId="{A60D3796-E5F4-40BF-A1C5-CC4909FE1583}" destId="{137FDAA3-7D78-4133-97E1-212F1213595C}" srcOrd="2" destOrd="0" presId="urn:microsoft.com/office/officeart/2005/8/layout/hList7"/>
    <dgm:cxn modelId="{6DB102D2-ABB9-49AE-9F57-609555F98785}" type="presParOf" srcId="{137FDAA3-7D78-4133-97E1-212F1213595C}" destId="{00031474-C3A7-45EA-8276-78467325A39E}" srcOrd="0" destOrd="0" presId="urn:microsoft.com/office/officeart/2005/8/layout/hList7"/>
    <dgm:cxn modelId="{7F3333F2-E0D6-40C7-80DE-B2069E36BE62}" type="presParOf" srcId="{137FDAA3-7D78-4133-97E1-212F1213595C}" destId="{6C363619-DEC8-4565-9BDA-DF92DDDE4870}" srcOrd="1" destOrd="0" presId="urn:microsoft.com/office/officeart/2005/8/layout/hList7"/>
    <dgm:cxn modelId="{5D0B5FF7-FDBF-4F91-9090-C241EF0167CD}" type="presParOf" srcId="{137FDAA3-7D78-4133-97E1-212F1213595C}" destId="{77A3475F-A734-4FB0-9A4B-23870AE0ADF5}" srcOrd="2" destOrd="0" presId="urn:microsoft.com/office/officeart/2005/8/layout/hList7"/>
    <dgm:cxn modelId="{78CD4568-45C1-4229-AACC-C36791D99681}" type="presParOf" srcId="{137FDAA3-7D78-4133-97E1-212F1213595C}" destId="{E8205FBC-6230-445F-AB53-FAF3E586FB74}" srcOrd="3" destOrd="0" presId="urn:microsoft.com/office/officeart/2005/8/layout/hList7"/>
    <dgm:cxn modelId="{A4232A5B-7EB2-4AE7-BC68-64DB186A6149}" type="presParOf" srcId="{A60D3796-E5F4-40BF-A1C5-CC4909FE1583}" destId="{9E519BF5-75A3-486E-8F40-1DFBE5FA6E87}" srcOrd="3" destOrd="0" presId="urn:microsoft.com/office/officeart/2005/8/layout/hList7"/>
    <dgm:cxn modelId="{10AA8C7C-41B1-4B03-B767-AA340C25ECAE}" type="presParOf" srcId="{A60D3796-E5F4-40BF-A1C5-CC4909FE1583}" destId="{AA38AD99-C0B9-455A-A0CB-C73465011241}" srcOrd="4" destOrd="0" presId="urn:microsoft.com/office/officeart/2005/8/layout/hList7"/>
    <dgm:cxn modelId="{BABD1FDB-A06B-4626-9F1E-E312554CA385}" type="presParOf" srcId="{AA38AD99-C0B9-455A-A0CB-C73465011241}" destId="{774014B4-C67F-492C-847C-A94A9AD88B27}" srcOrd="0" destOrd="0" presId="urn:microsoft.com/office/officeart/2005/8/layout/hList7"/>
    <dgm:cxn modelId="{E918A7AC-B9C9-4F67-AC07-56B84891CBD2}" type="presParOf" srcId="{AA38AD99-C0B9-455A-A0CB-C73465011241}" destId="{E2560C96-AAC3-4D8F-B37F-5E212D5D8FFD}" srcOrd="1" destOrd="0" presId="urn:microsoft.com/office/officeart/2005/8/layout/hList7"/>
    <dgm:cxn modelId="{EB94B168-ED7C-4524-9ED1-D25D381710D7}" type="presParOf" srcId="{AA38AD99-C0B9-455A-A0CB-C73465011241}" destId="{171AE2AD-8FD6-4256-AA82-8B3C80662D54}" srcOrd="2" destOrd="0" presId="urn:microsoft.com/office/officeart/2005/8/layout/hList7"/>
    <dgm:cxn modelId="{758BD9FB-7914-4C1C-898D-2996788FF5F1}" type="presParOf" srcId="{AA38AD99-C0B9-455A-A0CB-C73465011241}" destId="{757FFFF5-B75E-41C7-ABE1-CFD8B3CCA68C}" srcOrd="3" destOrd="0" presId="urn:microsoft.com/office/officeart/2005/8/layout/hList7"/>
    <dgm:cxn modelId="{C9FC0654-DDC3-4963-AA07-E5EBC13BFB59}" type="presParOf" srcId="{A60D3796-E5F4-40BF-A1C5-CC4909FE1583}" destId="{173CF06B-B19B-444B-AE66-C75B8C890BBD}" srcOrd="5" destOrd="0" presId="urn:microsoft.com/office/officeart/2005/8/layout/hList7"/>
    <dgm:cxn modelId="{5DBA6047-4A52-421F-9EBB-A3D0AACC4194}" type="presParOf" srcId="{A60D3796-E5F4-40BF-A1C5-CC4909FE1583}" destId="{57A71007-8BD7-42D3-A2E5-FFB709F4BB81}" srcOrd="6" destOrd="0" presId="urn:microsoft.com/office/officeart/2005/8/layout/hList7"/>
    <dgm:cxn modelId="{E77FC5B2-D639-431C-809E-5417669385A5}" type="presParOf" srcId="{57A71007-8BD7-42D3-A2E5-FFB709F4BB81}" destId="{87C6BE38-67D2-4DB8-92A5-6D64B7319195}" srcOrd="0" destOrd="0" presId="urn:microsoft.com/office/officeart/2005/8/layout/hList7"/>
    <dgm:cxn modelId="{4189A03F-A4F4-4059-B570-F21FE1EEC279}" type="presParOf" srcId="{57A71007-8BD7-42D3-A2E5-FFB709F4BB81}" destId="{33D2ED57-FA0C-4BF5-9B98-1D62C6F68A55}" srcOrd="1" destOrd="0" presId="urn:microsoft.com/office/officeart/2005/8/layout/hList7"/>
    <dgm:cxn modelId="{DC8F22F9-B51D-4547-9E37-7E34F36C2132}" type="presParOf" srcId="{57A71007-8BD7-42D3-A2E5-FFB709F4BB81}" destId="{EC1154B4-EAA1-4F39-BAAA-F3305C8FB0D9}" srcOrd="2" destOrd="0" presId="urn:microsoft.com/office/officeart/2005/8/layout/hList7"/>
    <dgm:cxn modelId="{2C05FAB1-6C45-4B65-8D38-7EF2DF6A1013}" type="presParOf" srcId="{57A71007-8BD7-42D3-A2E5-FFB709F4BB81}" destId="{93418487-99BE-4A39-94BB-822DDA364E0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5F1B03-2F39-4120-9D88-051688CFE68B}" type="doc">
      <dgm:prSet loTypeId="urn:microsoft.com/office/officeart/2008/layout/TitledPictureBlocks" loCatId="picture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5786FE6-C594-4D4F-B3EA-3BD542A49F6E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9DCB13A3-0545-45F4-BD3F-36B36E7BD125}" type="parTrans" cxnId="{3B370478-6E54-4D45-8062-5226834B413E}">
      <dgm:prSet/>
      <dgm:spPr/>
      <dgm:t>
        <a:bodyPr/>
        <a:lstStyle/>
        <a:p>
          <a:endParaRPr lang="zh-TW" altLang="en-US"/>
        </a:p>
      </dgm:t>
    </dgm:pt>
    <dgm:pt modelId="{4EC7C070-49F1-436E-85A9-E68245522B4C}" type="sibTrans" cxnId="{3B370478-6E54-4D45-8062-5226834B413E}">
      <dgm:prSet/>
      <dgm:spPr/>
      <dgm:t>
        <a:bodyPr/>
        <a:lstStyle/>
        <a:p>
          <a:endParaRPr lang="zh-TW" altLang="en-US"/>
        </a:p>
      </dgm:t>
    </dgm:pt>
    <dgm:pt modelId="{FA9EE479-3B3A-4D69-91A5-5E15CAAE0540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4614CD42-6AB6-444E-947E-A7DD0FED65DE}" type="parTrans" cxnId="{8AF2647C-5C9F-4C2E-99A5-F2A3BCDD3650}">
      <dgm:prSet/>
      <dgm:spPr/>
      <dgm:t>
        <a:bodyPr/>
        <a:lstStyle/>
        <a:p>
          <a:endParaRPr lang="zh-TW" altLang="en-US"/>
        </a:p>
      </dgm:t>
    </dgm:pt>
    <dgm:pt modelId="{5EC6D0E9-F93A-4F7B-AB51-424A9008EEB1}" type="sibTrans" cxnId="{8AF2647C-5C9F-4C2E-99A5-F2A3BCDD3650}">
      <dgm:prSet/>
      <dgm:spPr/>
      <dgm:t>
        <a:bodyPr/>
        <a:lstStyle/>
        <a:p>
          <a:endParaRPr lang="zh-TW" altLang="en-US"/>
        </a:p>
      </dgm:t>
    </dgm:pt>
    <dgm:pt modelId="{65ADB266-196F-4348-865E-C61A12CB32F0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BE9EBE6A-19F9-40EE-8925-D6076732E294}" type="parTrans" cxnId="{5AEF1FFB-6928-43F9-BFD5-EC71B5959016}">
      <dgm:prSet/>
      <dgm:spPr/>
      <dgm:t>
        <a:bodyPr/>
        <a:lstStyle/>
        <a:p>
          <a:endParaRPr lang="zh-TW" altLang="en-US"/>
        </a:p>
      </dgm:t>
    </dgm:pt>
    <dgm:pt modelId="{EF1B3E92-8557-4E72-A619-1C297A1AC3FB}" type="sibTrans" cxnId="{5AEF1FFB-6928-43F9-BFD5-EC71B5959016}">
      <dgm:prSet/>
      <dgm:spPr/>
      <dgm:t>
        <a:bodyPr/>
        <a:lstStyle/>
        <a:p>
          <a:endParaRPr lang="zh-TW" altLang="en-US"/>
        </a:p>
      </dgm:t>
    </dgm:pt>
    <dgm:pt modelId="{6B4F5ADB-6FF6-4EE5-BBB4-4148B5C825A3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B757B6BB-3428-423A-A796-53F8FD5922C9}" type="parTrans" cxnId="{2E87DDA3-9571-4106-8BEE-75450718E2E9}">
      <dgm:prSet/>
      <dgm:spPr/>
      <dgm:t>
        <a:bodyPr/>
        <a:lstStyle/>
        <a:p>
          <a:endParaRPr lang="zh-TW" altLang="en-US"/>
        </a:p>
      </dgm:t>
    </dgm:pt>
    <dgm:pt modelId="{AFFF758F-A610-4A67-9081-7FC18629DE47}" type="sibTrans" cxnId="{2E87DDA3-9571-4106-8BEE-75450718E2E9}">
      <dgm:prSet/>
      <dgm:spPr/>
      <dgm:t>
        <a:bodyPr/>
        <a:lstStyle/>
        <a:p>
          <a:endParaRPr lang="zh-TW" altLang="en-US"/>
        </a:p>
      </dgm:t>
    </dgm:pt>
    <dgm:pt modelId="{C9C52A15-AA97-47E8-83DC-C5F3B5476145}" type="pres">
      <dgm:prSet presAssocID="{1F5F1B03-2F39-4120-9D88-051688CFE68B}" presName="rootNode" presStyleCnt="0">
        <dgm:presLayoutVars>
          <dgm:chMax/>
          <dgm:chPref/>
          <dgm:dir/>
          <dgm:animLvl val="lvl"/>
        </dgm:presLayoutVars>
      </dgm:prSet>
      <dgm:spPr/>
    </dgm:pt>
    <dgm:pt modelId="{B67F45F6-A67F-45C9-A141-796CB193A1EA}" type="pres">
      <dgm:prSet presAssocID="{C5786FE6-C594-4D4F-B3EA-3BD542A49F6E}" presName="composite" presStyleCnt="0"/>
      <dgm:spPr/>
    </dgm:pt>
    <dgm:pt modelId="{1FA19E21-A291-4295-B56B-7FDBE72C6E47}" type="pres">
      <dgm:prSet presAssocID="{C5786FE6-C594-4D4F-B3EA-3BD542A49F6E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7F182595-209A-466F-A01C-2DA45AE61D0D}" type="pres">
      <dgm:prSet presAssocID="{C5786FE6-C594-4D4F-B3EA-3BD542A49F6E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58A5004-42C2-4512-AE87-ACB6C47B0092}" type="pres">
      <dgm:prSet presAssocID="{C5786FE6-C594-4D4F-B3EA-3BD542A49F6E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EF4EF775-3262-4607-9292-0BBF75BD4944}" type="pres">
      <dgm:prSet presAssocID="{4EC7C070-49F1-436E-85A9-E68245522B4C}" presName="sibTrans" presStyleCnt="0"/>
      <dgm:spPr/>
    </dgm:pt>
    <dgm:pt modelId="{940B766C-A398-406B-B9A3-BBCF6B072F3F}" type="pres">
      <dgm:prSet presAssocID="{65ADB266-196F-4348-865E-C61A12CB32F0}" presName="composite" presStyleCnt="0"/>
      <dgm:spPr/>
    </dgm:pt>
    <dgm:pt modelId="{371B7DBD-145C-409A-A927-3DED4A2592A8}" type="pres">
      <dgm:prSet presAssocID="{65ADB266-196F-4348-865E-C61A12CB32F0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F0387E51-0A0A-467B-89E5-62A12ECF1D6F}" type="pres">
      <dgm:prSet presAssocID="{65ADB266-196F-4348-865E-C61A12CB32F0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8F56C9C-7EFD-460C-8DA6-038B47A4FD57}" type="pres">
      <dgm:prSet presAssocID="{65ADB266-196F-4348-865E-C61A12CB32F0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74F6E2E1-B750-4FCA-BFB1-53D13A0C7EA2}" type="presOf" srcId="{6B4F5ADB-6FF6-4EE5-BBB4-4148B5C825A3}" destId="{98F56C9C-7EFD-460C-8DA6-038B47A4FD57}" srcOrd="0" destOrd="0" presId="urn:microsoft.com/office/officeart/2008/layout/TitledPictureBlocks"/>
    <dgm:cxn modelId="{8AF2647C-5C9F-4C2E-99A5-F2A3BCDD3650}" srcId="{C5786FE6-C594-4D4F-B3EA-3BD542A49F6E}" destId="{FA9EE479-3B3A-4D69-91A5-5E15CAAE0540}" srcOrd="0" destOrd="0" parTransId="{4614CD42-6AB6-444E-947E-A7DD0FED65DE}" sibTransId="{5EC6D0E9-F93A-4F7B-AB51-424A9008EEB1}"/>
    <dgm:cxn modelId="{34E15680-3404-4E93-A58A-EED614118F91}" type="presOf" srcId="{FA9EE479-3B3A-4D69-91A5-5E15CAAE0540}" destId="{A58A5004-42C2-4512-AE87-ACB6C47B0092}" srcOrd="0" destOrd="0" presId="urn:microsoft.com/office/officeart/2008/layout/TitledPictureBlocks"/>
    <dgm:cxn modelId="{008C5159-D5B2-4A0F-839D-01B9EFD9993C}" type="presOf" srcId="{65ADB266-196F-4348-865E-C61A12CB32F0}" destId="{371B7DBD-145C-409A-A927-3DED4A2592A8}" srcOrd="0" destOrd="0" presId="urn:microsoft.com/office/officeart/2008/layout/TitledPictureBlocks"/>
    <dgm:cxn modelId="{2E87DDA3-9571-4106-8BEE-75450718E2E9}" srcId="{65ADB266-196F-4348-865E-C61A12CB32F0}" destId="{6B4F5ADB-6FF6-4EE5-BBB4-4148B5C825A3}" srcOrd="0" destOrd="0" parTransId="{B757B6BB-3428-423A-A796-53F8FD5922C9}" sibTransId="{AFFF758F-A610-4A67-9081-7FC18629DE47}"/>
    <dgm:cxn modelId="{F8514290-6755-48BB-92CE-D0D6D4B57732}" type="presOf" srcId="{1F5F1B03-2F39-4120-9D88-051688CFE68B}" destId="{C9C52A15-AA97-47E8-83DC-C5F3B5476145}" srcOrd="0" destOrd="0" presId="urn:microsoft.com/office/officeart/2008/layout/TitledPictureBlocks"/>
    <dgm:cxn modelId="{3B370478-6E54-4D45-8062-5226834B413E}" srcId="{1F5F1B03-2F39-4120-9D88-051688CFE68B}" destId="{C5786FE6-C594-4D4F-B3EA-3BD542A49F6E}" srcOrd="0" destOrd="0" parTransId="{9DCB13A3-0545-45F4-BD3F-36B36E7BD125}" sibTransId="{4EC7C070-49F1-436E-85A9-E68245522B4C}"/>
    <dgm:cxn modelId="{5AEF1FFB-6928-43F9-BFD5-EC71B5959016}" srcId="{1F5F1B03-2F39-4120-9D88-051688CFE68B}" destId="{65ADB266-196F-4348-865E-C61A12CB32F0}" srcOrd="1" destOrd="0" parTransId="{BE9EBE6A-19F9-40EE-8925-D6076732E294}" sibTransId="{EF1B3E92-8557-4E72-A619-1C297A1AC3FB}"/>
    <dgm:cxn modelId="{C3F12369-203F-44D1-814C-9DC48F97CEF6}" type="presOf" srcId="{C5786FE6-C594-4D4F-B3EA-3BD542A49F6E}" destId="{1FA19E21-A291-4295-B56B-7FDBE72C6E47}" srcOrd="0" destOrd="0" presId="urn:microsoft.com/office/officeart/2008/layout/TitledPictureBlocks"/>
    <dgm:cxn modelId="{D342D1B0-F51A-453E-8217-B51942275072}" type="presParOf" srcId="{C9C52A15-AA97-47E8-83DC-C5F3B5476145}" destId="{B67F45F6-A67F-45C9-A141-796CB193A1EA}" srcOrd="0" destOrd="0" presId="urn:microsoft.com/office/officeart/2008/layout/TitledPictureBlocks"/>
    <dgm:cxn modelId="{10B8E177-04B1-4C7F-9052-DFABB04337AB}" type="presParOf" srcId="{B67F45F6-A67F-45C9-A141-796CB193A1EA}" destId="{1FA19E21-A291-4295-B56B-7FDBE72C6E47}" srcOrd="0" destOrd="0" presId="urn:microsoft.com/office/officeart/2008/layout/TitledPictureBlocks"/>
    <dgm:cxn modelId="{18869DC7-D3DE-4441-AE2E-5BB943FC6BD5}" type="presParOf" srcId="{B67F45F6-A67F-45C9-A141-796CB193A1EA}" destId="{7F182595-209A-466F-A01C-2DA45AE61D0D}" srcOrd="1" destOrd="0" presId="urn:microsoft.com/office/officeart/2008/layout/TitledPictureBlocks"/>
    <dgm:cxn modelId="{7C22BBB4-D512-4DCE-BAE6-5D2A20DCF41E}" type="presParOf" srcId="{B67F45F6-A67F-45C9-A141-796CB193A1EA}" destId="{A58A5004-42C2-4512-AE87-ACB6C47B0092}" srcOrd="2" destOrd="0" presId="urn:microsoft.com/office/officeart/2008/layout/TitledPictureBlocks"/>
    <dgm:cxn modelId="{745B18FC-8EB5-4C92-9FD6-404A3FE0AA08}" type="presParOf" srcId="{C9C52A15-AA97-47E8-83DC-C5F3B5476145}" destId="{EF4EF775-3262-4607-9292-0BBF75BD4944}" srcOrd="1" destOrd="0" presId="urn:microsoft.com/office/officeart/2008/layout/TitledPictureBlocks"/>
    <dgm:cxn modelId="{F01C233E-25EE-4C83-A9B3-310F44A998C9}" type="presParOf" srcId="{C9C52A15-AA97-47E8-83DC-C5F3B5476145}" destId="{940B766C-A398-406B-B9A3-BBCF6B072F3F}" srcOrd="2" destOrd="0" presId="urn:microsoft.com/office/officeart/2008/layout/TitledPictureBlocks"/>
    <dgm:cxn modelId="{00BEEC1E-DF39-4E94-8163-ECF47FAE5375}" type="presParOf" srcId="{940B766C-A398-406B-B9A3-BBCF6B072F3F}" destId="{371B7DBD-145C-409A-A927-3DED4A2592A8}" srcOrd="0" destOrd="0" presId="urn:microsoft.com/office/officeart/2008/layout/TitledPictureBlocks"/>
    <dgm:cxn modelId="{898C785F-6C49-4118-A7EF-509396DA9266}" type="presParOf" srcId="{940B766C-A398-406B-B9A3-BBCF6B072F3F}" destId="{F0387E51-0A0A-467B-89E5-62A12ECF1D6F}" srcOrd="1" destOrd="0" presId="urn:microsoft.com/office/officeart/2008/layout/TitledPictureBlocks"/>
    <dgm:cxn modelId="{90C3AF03-A77C-4B87-A8B3-B00534720525}" type="presParOf" srcId="{940B766C-A398-406B-B9A3-BBCF6B072F3F}" destId="{98F56C9C-7EFD-460C-8DA6-038B47A4FD57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5A876B-55B0-4F78-98A2-A2B08D6AF40A}" type="doc">
      <dgm:prSet loTypeId="urn:microsoft.com/office/officeart/2005/8/layout/radial2" loCatId="relationship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901569B7-CBFE-4863-A808-C153EA7E2744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53FD7535-7E8F-4CC3-8052-918D339EE12B}" type="parTrans" cxnId="{D059EDDD-3F0A-4847-82D6-D2DC5A0A952C}">
      <dgm:prSet/>
      <dgm:spPr/>
      <dgm:t>
        <a:bodyPr/>
        <a:lstStyle/>
        <a:p>
          <a:endParaRPr lang="zh-TW" altLang="en-US"/>
        </a:p>
      </dgm:t>
    </dgm:pt>
    <dgm:pt modelId="{CD72C34F-A7DC-4EA1-B2CD-B28D36E7E547}" type="sibTrans" cxnId="{D059EDDD-3F0A-4847-82D6-D2DC5A0A952C}">
      <dgm:prSet/>
      <dgm:spPr/>
      <dgm:t>
        <a:bodyPr/>
        <a:lstStyle/>
        <a:p>
          <a:endParaRPr lang="zh-TW" altLang="en-US"/>
        </a:p>
      </dgm:t>
    </dgm:pt>
    <dgm:pt modelId="{EF14427C-263D-4823-BD86-D63E7C2B36A3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FBF15293-796A-493C-9EE3-3C499CEF8C63}" type="parTrans" cxnId="{3A71C496-1F73-49D3-A421-1EB44920DD3C}">
      <dgm:prSet/>
      <dgm:spPr/>
      <dgm:t>
        <a:bodyPr/>
        <a:lstStyle/>
        <a:p>
          <a:endParaRPr lang="zh-TW" altLang="en-US"/>
        </a:p>
      </dgm:t>
    </dgm:pt>
    <dgm:pt modelId="{35101F98-C8F3-4286-8BE9-6E410743808A}" type="sibTrans" cxnId="{3A71C496-1F73-49D3-A421-1EB44920DD3C}">
      <dgm:prSet/>
      <dgm:spPr/>
      <dgm:t>
        <a:bodyPr/>
        <a:lstStyle/>
        <a:p>
          <a:endParaRPr lang="zh-TW" altLang="en-US"/>
        </a:p>
      </dgm:t>
    </dgm:pt>
    <dgm:pt modelId="{865E160E-EDEE-4A18-8216-0DEA4CD517C8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850EE76F-02E1-410F-BCF6-26A0CF16D699}" type="parTrans" cxnId="{5686A0C3-297B-4294-BC82-62522D35B11A}">
      <dgm:prSet/>
      <dgm:spPr/>
      <dgm:t>
        <a:bodyPr/>
        <a:lstStyle/>
        <a:p>
          <a:endParaRPr lang="zh-TW" altLang="en-US"/>
        </a:p>
      </dgm:t>
    </dgm:pt>
    <dgm:pt modelId="{B874FF69-ED3E-40C6-922E-4CDEF9224394}" type="sibTrans" cxnId="{5686A0C3-297B-4294-BC82-62522D35B11A}">
      <dgm:prSet/>
      <dgm:spPr/>
      <dgm:t>
        <a:bodyPr/>
        <a:lstStyle/>
        <a:p>
          <a:endParaRPr lang="zh-TW" altLang="en-US"/>
        </a:p>
      </dgm:t>
    </dgm:pt>
    <dgm:pt modelId="{2C3FB0F7-2590-473F-B844-99BBD02B6878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2F9179F4-18C7-4A4C-8A53-5E8DDAE71370}" type="parTrans" cxnId="{DD8D5299-093E-4990-91FA-5A4C80D28C76}">
      <dgm:prSet/>
      <dgm:spPr/>
      <dgm:t>
        <a:bodyPr/>
        <a:lstStyle/>
        <a:p>
          <a:endParaRPr lang="zh-TW" altLang="en-US"/>
        </a:p>
      </dgm:t>
    </dgm:pt>
    <dgm:pt modelId="{93A9E740-6CCD-4DFD-B604-C2A2454664D5}" type="sibTrans" cxnId="{DD8D5299-093E-4990-91FA-5A4C80D28C76}">
      <dgm:prSet/>
      <dgm:spPr/>
      <dgm:t>
        <a:bodyPr/>
        <a:lstStyle/>
        <a:p>
          <a:endParaRPr lang="zh-TW" altLang="en-US"/>
        </a:p>
      </dgm:t>
    </dgm:pt>
    <dgm:pt modelId="{CBEF647D-4219-4161-A16B-A187DC82FFD5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FC372864-87A8-41E6-9823-907E6AF5FC90}" type="parTrans" cxnId="{D758AFAB-B3CF-4E0F-A62B-9377A8C2FADC}">
      <dgm:prSet/>
      <dgm:spPr/>
      <dgm:t>
        <a:bodyPr/>
        <a:lstStyle/>
        <a:p>
          <a:endParaRPr lang="zh-TW" altLang="en-US"/>
        </a:p>
      </dgm:t>
    </dgm:pt>
    <dgm:pt modelId="{D201303E-0A6B-4EA1-8DCA-1E68C49041B3}" type="sibTrans" cxnId="{D758AFAB-B3CF-4E0F-A62B-9377A8C2FADC}">
      <dgm:prSet/>
      <dgm:spPr/>
      <dgm:t>
        <a:bodyPr/>
        <a:lstStyle/>
        <a:p>
          <a:endParaRPr lang="zh-TW" altLang="en-US"/>
        </a:p>
      </dgm:t>
    </dgm:pt>
    <dgm:pt modelId="{7B9326A3-C37F-4B75-A3E0-ED2A34F1EE4B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96571504-3184-4798-BC1F-009D6E85D0C7}" type="parTrans" cxnId="{2612B24A-875A-426E-8996-295079900D04}">
      <dgm:prSet/>
      <dgm:spPr/>
      <dgm:t>
        <a:bodyPr/>
        <a:lstStyle/>
        <a:p>
          <a:endParaRPr lang="zh-TW" altLang="en-US"/>
        </a:p>
      </dgm:t>
    </dgm:pt>
    <dgm:pt modelId="{8077ED5F-A6E1-44E8-9C60-B13CE3CEA17B}" type="sibTrans" cxnId="{2612B24A-875A-426E-8996-295079900D04}">
      <dgm:prSet/>
      <dgm:spPr/>
      <dgm:t>
        <a:bodyPr/>
        <a:lstStyle/>
        <a:p>
          <a:endParaRPr lang="zh-TW" altLang="en-US"/>
        </a:p>
      </dgm:t>
    </dgm:pt>
    <dgm:pt modelId="{3A2F57DB-64C9-420C-B1DE-8CD8E64164C7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E5BD9ECB-FD74-4158-8524-98FE9CB969D7}" type="parTrans" cxnId="{648A28E0-DEDA-425C-8638-F10E09BB9050}">
      <dgm:prSet/>
      <dgm:spPr/>
      <dgm:t>
        <a:bodyPr/>
        <a:lstStyle/>
        <a:p>
          <a:endParaRPr lang="zh-TW" altLang="en-US"/>
        </a:p>
      </dgm:t>
    </dgm:pt>
    <dgm:pt modelId="{D9818DFE-3629-42B3-BFA1-7A1BFBB8957C}" type="sibTrans" cxnId="{648A28E0-DEDA-425C-8638-F10E09BB9050}">
      <dgm:prSet/>
      <dgm:spPr/>
      <dgm:t>
        <a:bodyPr/>
        <a:lstStyle/>
        <a:p>
          <a:endParaRPr lang="zh-TW" altLang="en-US"/>
        </a:p>
      </dgm:t>
    </dgm:pt>
    <dgm:pt modelId="{3A624C64-63F6-40BF-9DAA-B26F4440E9F9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195DE6EA-B50D-4A39-9C9A-FFF6848FC694}" type="parTrans" cxnId="{2CB59806-2AA8-4631-A561-20C240DD3952}">
      <dgm:prSet/>
      <dgm:spPr/>
      <dgm:t>
        <a:bodyPr/>
        <a:lstStyle/>
        <a:p>
          <a:endParaRPr lang="zh-TW" altLang="en-US"/>
        </a:p>
      </dgm:t>
    </dgm:pt>
    <dgm:pt modelId="{F80E4E0D-6505-40E2-BD6A-54F134ADC1EC}" type="sibTrans" cxnId="{2CB59806-2AA8-4631-A561-20C240DD3952}">
      <dgm:prSet/>
      <dgm:spPr/>
      <dgm:t>
        <a:bodyPr/>
        <a:lstStyle/>
        <a:p>
          <a:endParaRPr lang="zh-TW" altLang="en-US"/>
        </a:p>
      </dgm:t>
    </dgm:pt>
    <dgm:pt modelId="{84FF5776-E520-43F1-8959-ED88D49227DD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94BAC20E-87B7-455F-9F8B-E3799C48C940}" type="parTrans" cxnId="{06361A86-7663-424C-87CC-ACDF073A3DA8}">
      <dgm:prSet/>
      <dgm:spPr/>
      <dgm:t>
        <a:bodyPr/>
        <a:lstStyle/>
        <a:p>
          <a:endParaRPr lang="zh-TW" altLang="en-US"/>
        </a:p>
      </dgm:t>
    </dgm:pt>
    <dgm:pt modelId="{F3FFDEE6-2478-4E26-AD02-B638D9BA6BDD}" type="sibTrans" cxnId="{06361A86-7663-424C-87CC-ACDF073A3DA8}">
      <dgm:prSet/>
      <dgm:spPr/>
      <dgm:t>
        <a:bodyPr/>
        <a:lstStyle/>
        <a:p>
          <a:endParaRPr lang="zh-TW" altLang="en-US"/>
        </a:p>
      </dgm:t>
    </dgm:pt>
    <dgm:pt modelId="{BDFD2194-C71D-4C4A-A448-07A5C6ACC58D}" type="pres">
      <dgm:prSet presAssocID="{0E5A876B-55B0-4F78-98A2-A2B08D6AF40A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084ECE5A-7F14-4C1C-A937-9F136CC19A22}" type="pres">
      <dgm:prSet presAssocID="{0E5A876B-55B0-4F78-98A2-A2B08D6AF40A}" presName="cycle" presStyleCnt="0"/>
      <dgm:spPr/>
    </dgm:pt>
    <dgm:pt modelId="{3749DB31-FEE5-4834-A1D8-B8F0DA39EE5A}" type="pres">
      <dgm:prSet presAssocID="{0E5A876B-55B0-4F78-98A2-A2B08D6AF40A}" presName="centerShape" presStyleCnt="0"/>
      <dgm:spPr/>
    </dgm:pt>
    <dgm:pt modelId="{35F48D3A-A2AE-4ACE-9EE3-ACAACC3F2870}" type="pres">
      <dgm:prSet presAssocID="{0E5A876B-55B0-4F78-98A2-A2B08D6AF40A}" presName="connSite" presStyleLbl="node1" presStyleIdx="0" presStyleCnt="4"/>
      <dgm:spPr/>
    </dgm:pt>
    <dgm:pt modelId="{8B81755B-259B-491B-9C75-21754EFB7672}" type="pres">
      <dgm:prSet presAssocID="{0E5A876B-55B0-4F78-98A2-A2B08D6AF40A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5DD4C42-9F02-42D4-AE79-1E11A8138011}" type="pres">
      <dgm:prSet presAssocID="{53FD7535-7E8F-4CC3-8052-918D339EE12B}" presName="Name25" presStyleLbl="parChTrans1D1" presStyleIdx="0" presStyleCnt="3"/>
      <dgm:spPr/>
    </dgm:pt>
    <dgm:pt modelId="{FEC7BDEE-233A-413F-A8C4-EE13E4499185}" type="pres">
      <dgm:prSet presAssocID="{901569B7-CBFE-4863-A808-C153EA7E2744}" presName="node" presStyleCnt="0"/>
      <dgm:spPr/>
    </dgm:pt>
    <dgm:pt modelId="{21F15A27-98E1-43AB-B108-25EAF19AF964}" type="pres">
      <dgm:prSet presAssocID="{901569B7-CBFE-4863-A808-C153EA7E2744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9BEAE894-58A5-4C24-9661-02E2F4250AEB}" type="pres">
      <dgm:prSet presAssocID="{901569B7-CBFE-4863-A808-C153EA7E2744}" presName="childNode" presStyleLbl="revTx" presStyleIdx="0" presStyleCnt="3">
        <dgm:presLayoutVars>
          <dgm:bulletEnabled val="1"/>
        </dgm:presLayoutVars>
      </dgm:prSet>
      <dgm:spPr/>
    </dgm:pt>
    <dgm:pt modelId="{B009E634-680F-48F8-889E-35434546B5D4}" type="pres">
      <dgm:prSet presAssocID="{2F9179F4-18C7-4A4C-8A53-5E8DDAE71370}" presName="Name25" presStyleLbl="parChTrans1D1" presStyleIdx="1" presStyleCnt="3"/>
      <dgm:spPr/>
    </dgm:pt>
    <dgm:pt modelId="{D138E63E-2657-4E85-B524-50239270DEC9}" type="pres">
      <dgm:prSet presAssocID="{2C3FB0F7-2590-473F-B844-99BBD02B6878}" presName="node" presStyleCnt="0"/>
      <dgm:spPr/>
    </dgm:pt>
    <dgm:pt modelId="{9ED4ABAD-AB04-4B88-8FBA-B573436C1685}" type="pres">
      <dgm:prSet presAssocID="{2C3FB0F7-2590-473F-B844-99BBD02B6878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E5F3C4C9-FC29-44B4-8EA4-2E0077DF1FC6}" type="pres">
      <dgm:prSet presAssocID="{2C3FB0F7-2590-473F-B844-99BBD02B6878}" presName="childNode" presStyleLbl="revTx" presStyleIdx="1" presStyleCnt="3">
        <dgm:presLayoutVars>
          <dgm:bulletEnabled val="1"/>
        </dgm:presLayoutVars>
      </dgm:prSet>
      <dgm:spPr/>
    </dgm:pt>
    <dgm:pt modelId="{1C9CAC47-2889-4986-98D9-488116696BBB}" type="pres">
      <dgm:prSet presAssocID="{E5BD9ECB-FD74-4158-8524-98FE9CB969D7}" presName="Name25" presStyleLbl="parChTrans1D1" presStyleIdx="2" presStyleCnt="3"/>
      <dgm:spPr/>
    </dgm:pt>
    <dgm:pt modelId="{7F9494D1-5236-4661-893E-D53733C7A85A}" type="pres">
      <dgm:prSet presAssocID="{3A2F57DB-64C9-420C-B1DE-8CD8E64164C7}" presName="node" presStyleCnt="0"/>
      <dgm:spPr/>
    </dgm:pt>
    <dgm:pt modelId="{187759EE-4193-41DE-922C-3BF6E3E1435F}" type="pres">
      <dgm:prSet presAssocID="{3A2F57DB-64C9-420C-B1DE-8CD8E64164C7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E69871-910E-48ED-A866-501C1AAC35DD}" type="pres">
      <dgm:prSet presAssocID="{3A2F57DB-64C9-420C-B1DE-8CD8E64164C7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73C777B9-C2E7-4A38-8C87-1AF53826CC04}" type="presOf" srcId="{2C3FB0F7-2590-473F-B844-99BBD02B6878}" destId="{9ED4ABAD-AB04-4B88-8FBA-B573436C1685}" srcOrd="0" destOrd="0" presId="urn:microsoft.com/office/officeart/2005/8/layout/radial2"/>
    <dgm:cxn modelId="{D0BFFEA8-997D-4CAB-9D0A-7BDE2AEECFF1}" type="presOf" srcId="{901569B7-CBFE-4863-A808-C153EA7E2744}" destId="{21F15A27-98E1-43AB-B108-25EAF19AF964}" srcOrd="0" destOrd="0" presId="urn:microsoft.com/office/officeart/2005/8/layout/radial2"/>
    <dgm:cxn modelId="{B85F0732-CEEA-41FC-840A-D2BCA49118EE}" type="presOf" srcId="{7B9326A3-C37F-4B75-A3E0-ED2A34F1EE4B}" destId="{E5F3C4C9-FC29-44B4-8EA4-2E0077DF1FC6}" srcOrd="0" destOrd="1" presId="urn:microsoft.com/office/officeart/2005/8/layout/radial2"/>
    <dgm:cxn modelId="{E9FF78F8-4B84-42E0-9F63-EAB87D2342A5}" type="presOf" srcId="{3A2F57DB-64C9-420C-B1DE-8CD8E64164C7}" destId="{187759EE-4193-41DE-922C-3BF6E3E1435F}" srcOrd="0" destOrd="0" presId="urn:microsoft.com/office/officeart/2005/8/layout/radial2"/>
    <dgm:cxn modelId="{DD8D5299-093E-4990-91FA-5A4C80D28C76}" srcId="{0E5A876B-55B0-4F78-98A2-A2B08D6AF40A}" destId="{2C3FB0F7-2590-473F-B844-99BBD02B6878}" srcOrd="1" destOrd="0" parTransId="{2F9179F4-18C7-4A4C-8A53-5E8DDAE71370}" sibTransId="{93A9E740-6CCD-4DFD-B604-C2A2454664D5}"/>
    <dgm:cxn modelId="{D059EDDD-3F0A-4847-82D6-D2DC5A0A952C}" srcId="{0E5A876B-55B0-4F78-98A2-A2B08D6AF40A}" destId="{901569B7-CBFE-4863-A808-C153EA7E2744}" srcOrd="0" destOrd="0" parTransId="{53FD7535-7E8F-4CC3-8052-918D339EE12B}" sibTransId="{CD72C34F-A7DC-4EA1-B2CD-B28D36E7E547}"/>
    <dgm:cxn modelId="{B85775B0-1FF5-4FED-BD92-F342BDC521D9}" type="presOf" srcId="{53FD7535-7E8F-4CC3-8052-918D339EE12B}" destId="{E5DD4C42-9F02-42D4-AE79-1E11A8138011}" srcOrd="0" destOrd="0" presId="urn:microsoft.com/office/officeart/2005/8/layout/radial2"/>
    <dgm:cxn modelId="{5686A0C3-297B-4294-BC82-62522D35B11A}" srcId="{901569B7-CBFE-4863-A808-C153EA7E2744}" destId="{865E160E-EDEE-4A18-8216-0DEA4CD517C8}" srcOrd="1" destOrd="0" parTransId="{850EE76F-02E1-410F-BCF6-26A0CF16D699}" sibTransId="{B874FF69-ED3E-40C6-922E-4CDEF9224394}"/>
    <dgm:cxn modelId="{726C4EBE-2DF4-404F-8BC5-1CB084CF0088}" type="presOf" srcId="{0E5A876B-55B0-4F78-98A2-A2B08D6AF40A}" destId="{BDFD2194-C71D-4C4A-A448-07A5C6ACC58D}" srcOrd="0" destOrd="0" presId="urn:microsoft.com/office/officeart/2005/8/layout/radial2"/>
    <dgm:cxn modelId="{2612B24A-875A-426E-8996-295079900D04}" srcId="{2C3FB0F7-2590-473F-B844-99BBD02B6878}" destId="{7B9326A3-C37F-4B75-A3E0-ED2A34F1EE4B}" srcOrd="1" destOrd="0" parTransId="{96571504-3184-4798-BC1F-009D6E85D0C7}" sibTransId="{8077ED5F-A6E1-44E8-9C60-B13CE3CEA17B}"/>
    <dgm:cxn modelId="{0553DCCC-3C13-435B-AEED-C7C05930FF12}" type="presOf" srcId="{E5BD9ECB-FD74-4158-8524-98FE9CB969D7}" destId="{1C9CAC47-2889-4986-98D9-488116696BBB}" srcOrd="0" destOrd="0" presId="urn:microsoft.com/office/officeart/2005/8/layout/radial2"/>
    <dgm:cxn modelId="{2CB59806-2AA8-4631-A561-20C240DD3952}" srcId="{3A2F57DB-64C9-420C-B1DE-8CD8E64164C7}" destId="{3A624C64-63F6-40BF-9DAA-B26F4440E9F9}" srcOrd="0" destOrd="0" parTransId="{195DE6EA-B50D-4A39-9C9A-FFF6848FC694}" sibTransId="{F80E4E0D-6505-40E2-BD6A-54F134ADC1EC}"/>
    <dgm:cxn modelId="{D758AFAB-B3CF-4E0F-A62B-9377A8C2FADC}" srcId="{2C3FB0F7-2590-473F-B844-99BBD02B6878}" destId="{CBEF647D-4219-4161-A16B-A187DC82FFD5}" srcOrd="0" destOrd="0" parTransId="{FC372864-87A8-41E6-9823-907E6AF5FC90}" sibTransId="{D201303E-0A6B-4EA1-8DCA-1E68C49041B3}"/>
    <dgm:cxn modelId="{06361A86-7663-424C-87CC-ACDF073A3DA8}" srcId="{3A2F57DB-64C9-420C-B1DE-8CD8E64164C7}" destId="{84FF5776-E520-43F1-8959-ED88D49227DD}" srcOrd="1" destOrd="0" parTransId="{94BAC20E-87B7-455F-9F8B-E3799C48C940}" sibTransId="{F3FFDEE6-2478-4E26-AD02-B638D9BA6BDD}"/>
    <dgm:cxn modelId="{6164A522-88DE-4D32-9094-CE97636484C5}" type="presOf" srcId="{CBEF647D-4219-4161-A16B-A187DC82FFD5}" destId="{E5F3C4C9-FC29-44B4-8EA4-2E0077DF1FC6}" srcOrd="0" destOrd="0" presId="urn:microsoft.com/office/officeart/2005/8/layout/radial2"/>
    <dgm:cxn modelId="{648A28E0-DEDA-425C-8638-F10E09BB9050}" srcId="{0E5A876B-55B0-4F78-98A2-A2B08D6AF40A}" destId="{3A2F57DB-64C9-420C-B1DE-8CD8E64164C7}" srcOrd="2" destOrd="0" parTransId="{E5BD9ECB-FD74-4158-8524-98FE9CB969D7}" sibTransId="{D9818DFE-3629-42B3-BFA1-7A1BFBB8957C}"/>
    <dgm:cxn modelId="{386AA07F-988D-4624-B211-0C88E678861B}" type="presOf" srcId="{865E160E-EDEE-4A18-8216-0DEA4CD517C8}" destId="{9BEAE894-58A5-4C24-9661-02E2F4250AEB}" srcOrd="0" destOrd="1" presId="urn:microsoft.com/office/officeart/2005/8/layout/radial2"/>
    <dgm:cxn modelId="{792C1905-1F3F-4D8C-9E42-CA8FC579BB89}" type="presOf" srcId="{3A624C64-63F6-40BF-9DAA-B26F4440E9F9}" destId="{EFE69871-910E-48ED-A866-501C1AAC35DD}" srcOrd="0" destOrd="0" presId="urn:microsoft.com/office/officeart/2005/8/layout/radial2"/>
    <dgm:cxn modelId="{1B1EF24A-7123-4B6A-AB17-0A6AB77C8F23}" type="presOf" srcId="{2F9179F4-18C7-4A4C-8A53-5E8DDAE71370}" destId="{B009E634-680F-48F8-889E-35434546B5D4}" srcOrd="0" destOrd="0" presId="urn:microsoft.com/office/officeart/2005/8/layout/radial2"/>
    <dgm:cxn modelId="{F397D7CA-D671-4261-B42E-7130099AAB94}" type="presOf" srcId="{EF14427C-263D-4823-BD86-D63E7C2B36A3}" destId="{9BEAE894-58A5-4C24-9661-02E2F4250AEB}" srcOrd="0" destOrd="0" presId="urn:microsoft.com/office/officeart/2005/8/layout/radial2"/>
    <dgm:cxn modelId="{FACA01FE-B2A9-4701-829E-9B84611E9BCE}" type="presOf" srcId="{84FF5776-E520-43F1-8959-ED88D49227DD}" destId="{EFE69871-910E-48ED-A866-501C1AAC35DD}" srcOrd="0" destOrd="1" presId="urn:microsoft.com/office/officeart/2005/8/layout/radial2"/>
    <dgm:cxn modelId="{3A71C496-1F73-49D3-A421-1EB44920DD3C}" srcId="{901569B7-CBFE-4863-A808-C153EA7E2744}" destId="{EF14427C-263D-4823-BD86-D63E7C2B36A3}" srcOrd="0" destOrd="0" parTransId="{FBF15293-796A-493C-9EE3-3C499CEF8C63}" sibTransId="{35101F98-C8F3-4286-8BE9-6E410743808A}"/>
    <dgm:cxn modelId="{9103B029-DEC3-466B-8409-FE54E20525A8}" type="presParOf" srcId="{BDFD2194-C71D-4C4A-A448-07A5C6ACC58D}" destId="{084ECE5A-7F14-4C1C-A937-9F136CC19A22}" srcOrd="0" destOrd="0" presId="urn:microsoft.com/office/officeart/2005/8/layout/radial2"/>
    <dgm:cxn modelId="{BA4AC160-7E9E-4E91-9C21-7F1133040484}" type="presParOf" srcId="{084ECE5A-7F14-4C1C-A937-9F136CC19A22}" destId="{3749DB31-FEE5-4834-A1D8-B8F0DA39EE5A}" srcOrd="0" destOrd="0" presId="urn:microsoft.com/office/officeart/2005/8/layout/radial2"/>
    <dgm:cxn modelId="{A3C48ADB-38A9-4243-83BA-BDA17B09A946}" type="presParOf" srcId="{3749DB31-FEE5-4834-A1D8-B8F0DA39EE5A}" destId="{35F48D3A-A2AE-4ACE-9EE3-ACAACC3F2870}" srcOrd="0" destOrd="0" presId="urn:microsoft.com/office/officeart/2005/8/layout/radial2"/>
    <dgm:cxn modelId="{794545A5-316E-4724-8D3B-73C1BF8647BE}" type="presParOf" srcId="{3749DB31-FEE5-4834-A1D8-B8F0DA39EE5A}" destId="{8B81755B-259B-491B-9C75-21754EFB7672}" srcOrd="1" destOrd="0" presId="urn:microsoft.com/office/officeart/2005/8/layout/radial2"/>
    <dgm:cxn modelId="{3D601D02-0707-4D9B-A9E7-2E58257F4244}" type="presParOf" srcId="{084ECE5A-7F14-4C1C-A937-9F136CC19A22}" destId="{E5DD4C42-9F02-42D4-AE79-1E11A8138011}" srcOrd="1" destOrd="0" presId="urn:microsoft.com/office/officeart/2005/8/layout/radial2"/>
    <dgm:cxn modelId="{B083ABD5-E9B0-4D63-AD9F-66CD454A4E5A}" type="presParOf" srcId="{084ECE5A-7F14-4C1C-A937-9F136CC19A22}" destId="{FEC7BDEE-233A-413F-A8C4-EE13E4499185}" srcOrd="2" destOrd="0" presId="urn:microsoft.com/office/officeart/2005/8/layout/radial2"/>
    <dgm:cxn modelId="{F79F4434-60DA-4753-843D-2CB0391D0980}" type="presParOf" srcId="{FEC7BDEE-233A-413F-A8C4-EE13E4499185}" destId="{21F15A27-98E1-43AB-B108-25EAF19AF964}" srcOrd="0" destOrd="0" presId="urn:microsoft.com/office/officeart/2005/8/layout/radial2"/>
    <dgm:cxn modelId="{4C6CE2EB-5BB5-4F07-9277-8674A0E9DFF0}" type="presParOf" srcId="{FEC7BDEE-233A-413F-A8C4-EE13E4499185}" destId="{9BEAE894-58A5-4C24-9661-02E2F4250AEB}" srcOrd="1" destOrd="0" presId="urn:microsoft.com/office/officeart/2005/8/layout/radial2"/>
    <dgm:cxn modelId="{B453DC74-F21A-4D60-8F72-343096AA6FB9}" type="presParOf" srcId="{084ECE5A-7F14-4C1C-A937-9F136CC19A22}" destId="{B009E634-680F-48F8-889E-35434546B5D4}" srcOrd="3" destOrd="0" presId="urn:microsoft.com/office/officeart/2005/8/layout/radial2"/>
    <dgm:cxn modelId="{226CA01C-F542-4976-9099-2EB0B6A082F4}" type="presParOf" srcId="{084ECE5A-7F14-4C1C-A937-9F136CC19A22}" destId="{D138E63E-2657-4E85-B524-50239270DEC9}" srcOrd="4" destOrd="0" presId="urn:microsoft.com/office/officeart/2005/8/layout/radial2"/>
    <dgm:cxn modelId="{67BAB3A0-1816-491D-8F3E-631C3FF2A827}" type="presParOf" srcId="{D138E63E-2657-4E85-B524-50239270DEC9}" destId="{9ED4ABAD-AB04-4B88-8FBA-B573436C1685}" srcOrd="0" destOrd="0" presId="urn:microsoft.com/office/officeart/2005/8/layout/radial2"/>
    <dgm:cxn modelId="{F20AB12A-25F5-4AF5-9BB7-857DFE2E04C4}" type="presParOf" srcId="{D138E63E-2657-4E85-B524-50239270DEC9}" destId="{E5F3C4C9-FC29-44B4-8EA4-2E0077DF1FC6}" srcOrd="1" destOrd="0" presId="urn:microsoft.com/office/officeart/2005/8/layout/radial2"/>
    <dgm:cxn modelId="{B13A6990-0982-4E81-A77A-DE863581EB77}" type="presParOf" srcId="{084ECE5A-7F14-4C1C-A937-9F136CC19A22}" destId="{1C9CAC47-2889-4986-98D9-488116696BBB}" srcOrd="5" destOrd="0" presId="urn:microsoft.com/office/officeart/2005/8/layout/radial2"/>
    <dgm:cxn modelId="{F194CDFA-A718-4041-B7D0-D5E52241FD3C}" type="presParOf" srcId="{084ECE5A-7F14-4C1C-A937-9F136CC19A22}" destId="{7F9494D1-5236-4661-893E-D53733C7A85A}" srcOrd="6" destOrd="0" presId="urn:microsoft.com/office/officeart/2005/8/layout/radial2"/>
    <dgm:cxn modelId="{B0CE3423-D4CF-4F07-8DA4-4FCEF6BB3372}" type="presParOf" srcId="{7F9494D1-5236-4661-893E-D53733C7A85A}" destId="{187759EE-4193-41DE-922C-3BF6E3E1435F}" srcOrd="0" destOrd="0" presId="urn:microsoft.com/office/officeart/2005/8/layout/radial2"/>
    <dgm:cxn modelId="{1E955B12-617D-43B6-99F7-B5822E333B6E}" type="presParOf" srcId="{7F9494D1-5236-4661-893E-D53733C7A85A}" destId="{EFE69871-910E-48ED-A866-501C1AAC35D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454DDA-3784-455E-9487-78579EC5F147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46CB7E63-200C-4D5A-8591-9624BE6EE16D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0031474-C3A7-45EA-8276-78467325A39E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E8205FBC-6230-445F-AB53-FAF3E586FB74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74014B4-C67F-492C-847C-A94A9AD88B27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757FFFF5-B75E-41C7-ABE1-CFD8B3CCA68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7C6BE38-67D2-4DB8-92A5-6D64B7319195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93418487-99BE-4A39-94BB-822DDA364E00}">
      <dsp:nvSpPr>
        <dsp:cNvPr id="0" name=""/>
        <dsp:cNvSpPr/>
      </dsp:nvSpPr>
      <dsp:spPr>
        <a:xfrm>
          <a:off x="6419049" y="316636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9F66875-E11B-433C-962E-32D23D5E9592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182595-209A-466F-A01C-2DA45AE61D0D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58A5004-42C2-4512-AE87-ACB6C47B0092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1FA19E21-A291-4295-B56B-7FDBE72C6E47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F0387E51-0A0A-467B-89E5-62A12ECF1D6F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8F56C9C-7EFD-460C-8DA6-038B47A4FD57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371B7DBD-145C-409A-A927-3DED4A2592A8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9CAC47-2889-4986-98D9-488116696BBB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09E634-680F-48F8-889E-35434546B5D4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D4C42-9F02-42D4-AE79-1E11A8138011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81755B-259B-491B-9C75-21754EFB7672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F15A27-98E1-43AB-B108-25EAF19AF964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9BEAE894-58A5-4C24-9661-02E2F4250AEB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9ED4ABAD-AB04-4B88-8FBA-B573436C1685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E5F3C4C9-FC29-44B4-8EA4-2E0077DF1FC6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187759EE-4193-41DE-922C-3BF6E3E1435F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EFE69871-910E-48ED-A866-501C1AAC35DD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15FAFD-CCE0-4166-A255-9438C0082B41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9BFB0-714F-4325-9650-BC7F3EF9D4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694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00206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6EDF6"/>
            </a:gs>
            <a:gs pos="74000">
              <a:srgbClr val="B9CDE5"/>
            </a:gs>
            <a:gs pos="61000">
              <a:srgbClr val="C2D3E8"/>
            </a:gs>
            <a:gs pos="36000">
              <a:srgbClr val="D3E0EF"/>
            </a:gs>
            <a:gs pos="100000">
              <a:srgbClr val="002060"/>
            </a:gs>
            <a:gs pos="87000">
              <a:schemeClr val="accent1">
                <a:lumMod val="45000"/>
                <a:lumOff val="55000"/>
              </a:schemeClr>
            </a:gs>
            <a:gs pos="0">
              <a:srgbClr val="002060"/>
            </a:gs>
            <a:gs pos="19500">
              <a:srgbClr val="BDD0E6"/>
            </a:gs>
            <a:gs pos="1600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9000">
              <a:srgbClr val="E6EDF6"/>
            </a:gs>
            <a:gs pos="74000">
              <a:srgbClr val="B9CDE5"/>
            </a:gs>
            <a:gs pos="61000">
              <a:srgbClr val="C2D3E8"/>
            </a:gs>
            <a:gs pos="36000">
              <a:srgbClr val="D3E0EF"/>
            </a:gs>
            <a:gs pos="100000">
              <a:srgbClr val="002060"/>
            </a:gs>
            <a:gs pos="87000">
              <a:schemeClr val="accent1">
                <a:lumMod val="45000"/>
                <a:lumOff val="55000"/>
              </a:schemeClr>
            </a:gs>
            <a:gs pos="0">
              <a:srgbClr val="002060"/>
            </a:gs>
            <a:gs pos="19500">
              <a:srgbClr val="BDD0E6"/>
            </a:gs>
            <a:gs pos="1600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zh-TW" altLang="en-US" sz="5400" dirty="0">
                <a:latin typeface="+mj-ea"/>
              </a:rPr>
              <a:t>防疫大作戰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916832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636912"/>
            <a:ext cx="4896544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10000">
        <p15:prstTrans prst="crush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03546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8000">
        <p15:prstTrans prst="origami"/>
      </p:transition>
    </mc:Choice>
    <mc:Fallback>
      <p:transition spd="slow" advTm="8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54963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700085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2022-11-15T07:08:58Z</dcterms:modified>
</cp:coreProperties>
</file>