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98131C-3E9E-4A3A-B971-FA356D281064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2C77510-75A6-4A89-97A0-AF589A8C541F}">
      <dgm:prSet/>
      <dgm:spPr/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</a:rPr>
            <a:t>雙手肥皂清潔，搓洗</a:t>
          </a:r>
          <a:r>
            <a:rPr lang="en-US" dirty="0" smtClean="0">
              <a:solidFill>
                <a:srgbClr val="92D050"/>
              </a:solidFill>
            </a:rPr>
            <a:t>40~60</a:t>
          </a:r>
          <a:r>
            <a:rPr lang="zh-TW" dirty="0" smtClean="0">
              <a:solidFill>
                <a:srgbClr val="92D050"/>
              </a:solidFill>
            </a:rPr>
            <a:t>秒</a:t>
          </a:r>
          <a:endParaRPr lang="zh-TW" dirty="0">
            <a:solidFill>
              <a:srgbClr val="92D050"/>
            </a:solidFill>
          </a:endParaRPr>
        </a:p>
      </dgm:t>
    </dgm:pt>
    <dgm:pt modelId="{A27BD0A0-4A75-431F-82EA-03D8D016E820}" type="parTrans" cxnId="{089A413D-FCAB-4997-A4F8-919BD0B57F8D}">
      <dgm:prSet/>
      <dgm:spPr/>
      <dgm:t>
        <a:bodyPr/>
        <a:lstStyle/>
        <a:p>
          <a:endParaRPr lang="zh-TW" altLang="en-US"/>
        </a:p>
      </dgm:t>
    </dgm:pt>
    <dgm:pt modelId="{24DA8BFA-5DC4-4446-A8F0-A82F0F5AD753}" type="sibTrans" cxnId="{089A413D-FCAB-4997-A4F8-919BD0B57F8D}">
      <dgm:prSet/>
      <dgm:spPr/>
      <dgm:t>
        <a:bodyPr/>
        <a:lstStyle/>
        <a:p>
          <a:endParaRPr lang="zh-TW" altLang="en-US"/>
        </a:p>
      </dgm:t>
    </dgm:pt>
    <dgm:pt modelId="{C982DD1E-0B7D-4D7E-9321-3C2B1BBE31D4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</a:rPr>
            <a:t>口罩要遮住口鼻、蓋住下巴  </a:t>
          </a:r>
          <a:endParaRPr lang="zh-TW" dirty="0">
            <a:solidFill>
              <a:srgbClr val="FF0000"/>
            </a:solidFill>
          </a:endParaRPr>
        </a:p>
      </dgm:t>
    </dgm:pt>
    <dgm:pt modelId="{79BC4980-FDCC-4C93-9F0A-CED1FCD16B58}" type="parTrans" cxnId="{4EFCC275-1916-427E-848F-4F3A042F22BF}">
      <dgm:prSet/>
      <dgm:spPr/>
      <dgm:t>
        <a:bodyPr/>
        <a:lstStyle/>
        <a:p>
          <a:endParaRPr lang="zh-TW" altLang="en-US"/>
        </a:p>
      </dgm:t>
    </dgm:pt>
    <dgm:pt modelId="{7830B72E-811D-4D0F-BEE3-6C234C70E3E3}" type="sibTrans" cxnId="{4EFCC275-1916-427E-848F-4F3A042F22BF}">
      <dgm:prSet/>
      <dgm:spPr/>
      <dgm:t>
        <a:bodyPr/>
        <a:lstStyle/>
        <a:p>
          <a:endParaRPr lang="zh-TW" altLang="en-US"/>
        </a:p>
      </dgm:t>
    </dgm:pt>
    <dgm:pt modelId="{8CCC3F6E-5C07-4363-80C6-16EEB4405657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噴</a:t>
          </a:r>
          <a:r>
            <a:rPr lang="en-US" dirty="0" smtClean="0">
              <a:solidFill>
                <a:srgbClr val="FFFF00"/>
              </a:solidFill>
            </a:rPr>
            <a:t>75%</a:t>
          </a:r>
          <a:r>
            <a:rPr lang="zh-TW" dirty="0" smtClean="0">
              <a:solidFill>
                <a:srgbClr val="FFFF00"/>
              </a:solidFill>
            </a:rPr>
            <a:t>酒精搓洗雙手</a:t>
          </a:r>
          <a:r>
            <a:rPr lang="en-US" dirty="0" smtClean="0">
              <a:solidFill>
                <a:srgbClr val="FFFF00"/>
              </a:solidFill>
            </a:rPr>
            <a:t>20-30</a:t>
          </a:r>
          <a:r>
            <a:rPr lang="zh-TW" dirty="0" smtClean="0">
              <a:solidFill>
                <a:srgbClr val="FFFF00"/>
              </a:solidFill>
            </a:rPr>
            <a:t>秒</a:t>
          </a:r>
          <a:endParaRPr lang="zh-TW" dirty="0">
            <a:solidFill>
              <a:srgbClr val="FFFF00"/>
            </a:solidFill>
          </a:endParaRPr>
        </a:p>
      </dgm:t>
    </dgm:pt>
    <dgm:pt modelId="{5B4097A2-C9EA-4028-8DD9-0D5886E593A8}" type="parTrans" cxnId="{34490A07-2F2A-4C27-AA62-3A0FCB402A74}">
      <dgm:prSet/>
      <dgm:spPr/>
      <dgm:t>
        <a:bodyPr/>
        <a:lstStyle/>
        <a:p>
          <a:endParaRPr lang="zh-TW" altLang="en-US"/>
        </a:p>
      </dgm:t>
    </dgm:pt>
    <dgm:pt modelId="{2B7B4EAC-D94C-4D80-9BFB-DADA68E0374C}" type="sibTrans" cxnId="{34490A07-2F2A-4C27-AA62-3A0FCB402A74}">
      <dgm:prSet/>
      <dgm:spPr/>
      <dgm:t>
        <a:bodyPr/>
        <a:lstStyle/>
        <a:p>
          <a:endParaRPr lang="zh-TW" altLang="en-US"/>
        </a:p>
      </dgm:t>
    </dgm:pt>
    <dgm:pt modelId="{036C77A5-AA74-41B5-AF19-3DB09F4F0C4B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有發燒、呼吸道症狀速就醫</a:t>
          </a:r>
          <a:endParaRPr lang="zh-TW" dirty="0">
            <a:solidFill>
              <a:schemeClr val="tx1"/>
            </a:solidFill>
          </a:endParaRPr>
        </a:p>
      </dgm:t>
    </dgm:pt>
    <dgm:pt modelId="{4D606240-2E68-4B7C-9851-793750658D3E}" type="parTrans" cxnId="{7C0AB8DA-0496-45EC-A3E5-27AA5900B40E}">
      <dgm:prSet/>
      <dgm:spPr/>
      <dgm:t>
        <a:bodyPr/>
        <a:lstStyle/>
        <a:p>
          <a:endParaRPr lang="zh-TW" altLang="en-US"/>
        </a:p>
      </dgm:t>
    </dgm:pt>
    <dgm:pt modelId="{CFD39CCB-142C-4B6D-A103-E652A45DD69E}" type="sibTrans" cxnId="{7C0AB8DA-0496-45EC-A3E5-27AA5900B40E}">
      <dgm:prSet/>
      <dgm:spPr/>
      <dgm:t>
        <a:bodyPr/>
        <a:lstStyle/>
        <a:p>
          <a:endParaRPr lang="zh-TW" altLang="en-US"/>
        </a:p>
      </dgm:t>
    </dgm:pt>
    <dgm:pt modelId="{3F225871-4B99-42EB-8A3B-6DA1A0C17A31}" type="pres">
      <dgm:prSet presAssocID="{D698131C-3E9E-4A3A-B971-FA356D28106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9F203C-9D8D-4492-85FB-B59497E3D913}" type="pres">
      <dgm:prSet presAssocID="{D698131C-3E9E-4A3A-B971-FA356D281064}" presName="fgShape" presStyleLbl="fgShp" presStyleIdx="0" presStyleCnt="1" custAng="0" custScaleX="85597" custLinFactNeighborX="1902" custLinFactNeighborY="-20001"/>
      <dgm:spPr/>
    </dgm:pt>
    <dgm:pt modelId="{7DF062D7-0D35-4F27-9323-8892693F8950}" type="pres">
      <dgm:prSet presAssocID="{D698131C-3E9E-4A3A-B971-FA356D281064}" presName="linComp" presStyleCnt="0"/>
      <dgm:spPr/>
    </dgm:pt>
    <dgm:pt modelId="{49F64485-29D6-4FF0-895F-663BAB79EF04}" type="pres">
      <dgm:prSet presAssocID="{F2C77510-75A6-4A89-97A0-AF589A8C541F}" presName="compNode" presStyleCnt="0"/>
      <dgm:spPr/>
    </dgm:pt>
    <dgm:pt modelId="{B482AE21-DFCF-48C9-8D9A-E27F3155E367}" type="pres">
      <dgm:prSet presAssocID="{F2C77510-75A6-4A89-97A0-AF589A8C541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15BB16A-E144-4BA5-B434-A42963A07539}" type="pres">
      <dgm:prSet presAssocID="{F2C77510-75A6-4A89-97A0-AF589A8C541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57FAF0-6273-42CE-ABDA-10746DE16C17}" type="pres">
      <dgm:prSet presAssocID="{F2C77510-75A6-4A89-97A0-AF589A8C541F}" presName="invisiNode" presStyleLbl="node1" presStyleIdx="0" presStyleCnt="4"/>
      <dgm:spPr/>
    </dgm:pt>
    <dgm:pt modelId="{89AB6467-1F28-4F0D-99BD-C63C845F750B}" type="pres">
      <dgm:prSet presAssocID="{F2C77510-75A6-4A89-97A0-AF589A8C541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478F4D4-842A-411F-BBEB-0D3C81B1B46B}" type="pres">
      <dgm:prSet presAssocID="{24DA8BFA-5DC4-4446-A8F0-A82F0F5AD75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EAA7F01-9EAC-4D48-B113-BFDED77D8985}" type="pres">
      <dgm:prSet presAssocID="{C982DD1E-0B7D-4D7E-9321-3C2B1BBE31D4}" presName="compNode" presStyleCnt="0"/>
      <dgm:spPr/>
    </dgm:pt>
    <dgm:pt modelId="{53FE518F-EE9B-46F1-9254-90CAEA89DD7A}" type="pres">
      <dgm:prSet presAssocID="{C982DD1E-0B7D-4D7E-9321-3C2B1BBE31D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3BE8A15-C7FD-4E4C-9FCB-2C4FB6E03384}" type="pres">
      <dgm:prSet presAssocID="{C982DD1E-0B7D-4D7E-9321-3C2B1BBE31D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C62C10-E8BA-463D-A968-FF17BF38ADE4}" type="pres">
      <dgm:prSet presAssocID="{C982DD1E-0B7D-4D7E-9321-3C2B1BBE31D4}" presName="invisiNode" presStyleLbl="node1" presStyleIdx="1" presStyleCnt="4"/>
      <dgm:spPr/>
    </dgm:pt>
    <dgm:pt modelId="{604F2049-536F-4C44-B7A5-8F01EABFC05B}" type="pres">
      <dgm:prSet presAssocID="{C982DD1E-0B7D-4D7E-9321-3C2B1BBE31D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5D5D446-E65A-4DEB-AB23-BCC9E41C1FB7}" type="pres">
      <dgm:prSet presAssocID="{7830B72E-811D-4D0F-BEE3-6C234C70E3E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D2E7F73-A29D-4F91-9E39-6D1B0D4A4475}" type="pres">
      <dgm:prSet presAssocID="{8CCC3F6E-5C07-4363-80C6-16EEB4405657}" presName="compNode" presStyleCnt="0"/>
      <dgm:spPr/>
    </dgm:pt>
    <dgm:pt modelId="{75918A43-8540-48AE-9C15-97162759ACF0}" type="pres">
      <dgm:prSet presAssocID="{8CCC3F6E-5C07-4363-80C6-16EEB440565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3754618-CD38-40E3-83B6-276521836E8E}" type="pres">
      <dgm:prSet presAssocID="{8CCC3F6E-5C07-4363-80C6-16EEB440565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B125F4-F7B6-4DCB-B449-24C36FE48DA7}" type="pres">
      <dgm:prSet presAssocID="{8CCC3F6E-5C07-4363-80C6-16EEB4405657}" presName="invisiNode" presStyleLbl="node1" presStyleIdx="2" presStyleCnt="4"/>
      <dgm:spPr/>
    </dgm:pt>
    <dgm:pt modelId="{F583D5D9-3490-4DB1-8D23-2836E4A8F2C2}" type="pres">
      <dgm:prSet presAssocID="{8CCC3F6E-5C07-4363-80C6-16EEB4405657}" presName="imagNode" presStyleLbl="fgImgPlace1" presStyleIdx="2" presStyleCnt="4" custAng="0" custLinFactNeighborX="-3556" custLinFactNeighborY="1338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2BD86F4-E6E9-4A4B-8E95-6DE9D8B53D47}" type="pres">
      <dgm:prSet presAssocID="{2B7B4EAC-D94C-4D80-9BFB-DADA68E0374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BD68A0C-0141-47BF-9944-7DDA186C1591}" type="pres">
      <dgm:prSet presAssocID="{036C77A5-AA74-41B5-AF19-3DB09F4F0C4B}" presName="compNode" presStyleCnt="0"/>
      <dgm:spPr/>
    </dgm:pt>
    <dgm:pt modelId="{E285EA83-7886-4EA6-9548-205E5B23FF7F}" type="pres">
      <dgm:prSet presAssocID="{036C77A5-AA74-41B5-AF19-3DB09F4F0C4B}" presName="bkgdShape" presStyleLbl="node1" presStyleIdx="3" presStyleCnt="4" custLinFactNeighborX="22828" custLinFactNeighborY="632"/>
      <dgm:spPr/>
      <dgm:t>
        <a:bodyPr/>
        <a:lstStyle/>
        <a:p>
          <a:endParaRPr lang="zh-TW" altLang="en-US"/>
        </a:p>
      </dgm:t>
    </dgm:pt>
    <dgm:pt modelId="{0F74B71A-A6A0-4EC7-8027-1CD8F9959EBE}" type="pres">
      <dgm:prSet presAssocID="{036C77A5-AA74-41B5-AF19-3DB09F4F0C4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621360-3A5B-4ABC-B9EA-94A67A985D4B}" type="pres">
      <dgm:prSet presAssocID="{036C77A5-AA74-41B5-AF19-3DB09F4F0C4B}" presName="invisiNode" presStyleLbl="node1" presStyleIdx="3" presStyleCnt="4"/>
      <dgm:spPr/>
    </dgm:pt>
    <dgm:pt modelId="{4E504D6F-4756-4443-9B06-1C2D83045C14}" type="pres">
      <dgm:prSet presAssocID="{036C77A5-AA74-41B5-AF19-3DB09F4F0C4B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D118F3E-741E-4197-93B7-F8ECFD5EA37F}" type="presOf" srcId="{8CCC3F6E-5C07-4363-80C6-16EEB4405657}" destId="{75918A43-8540-48AE-9C15-97162759ACF0}" srcOrd="0" destOrd="0" presId="urn:microsoft.com/office/officeart/2005/8/layout/hList7"/>
    <dgm:cxn modelId="{CCC691A6-060B-4557-BE1B-DC7B34FD9D0F}" type="presOf" srcId="{7830B72E-811D-4D0F-BEE3-6C234C70E3E3}" destId="{F5D5D446-E65A-4DEB-AB23-BCC9E41C1FB7}" srcOrd="0" destOrd="0" presId="urn:microsoft.com/office/officeart/2005/8/layout/hList7"/>
    <dgm:cxn modelId="{BCA41662-745C-4C64-8310-E0734E6DC4C6}" type="presOf" srcId="{24DA8BFA-5DC4-4446-A8F0-A82F0F5AD753}" destId="{3478F4D4-842A-411F-BBEB-0D3C81B1B46B}" srcOrd="0" destOrd="0" presId="urn:microsoft.com/office/officeart/2005/8/layout/hList7"/>
    <dgm:cxn modelId="{7C0AB8DA-0496-45EC-A3E5-27AA5900B40E}" srcId="{D698131C-3E9E-4A3A-B971-FA356D281064}" destId="{036C77A5-AA74-41B5-AF19-3DB09F4F0C4B}" srcOrd="3" destOrd="0" parTransId="{4D606240-2E68-4B7C-9851-793750658D3E}" sibTransId="{CFD39CCB-142C-4B6D-A103-E652A45DD69E}"/>
    <dgm:cxn modelId="{D06851CC-BB19-473F-ACE8-6D5DCF580D6E}" type="presOf" srcId="{036C77A5-AA74-41B5-AF19-3DB09F4F0C4B}" destId="{E285EA83-7886-4EA6-9548-205E5B23FF7F}" srcOrd="0" destOrd="0" presId="urn:microsoft.com/office/officeart/2005/8/layout/hList7"/>
    <dgm:cxn modelId="{089A413D-FCAB-4997-A4F8-919BD0B57F8D}" srcId="{D698131C-3E9E-4A3A-B971-FA356D281064}" destId="{F2C77510-75A6-4A89-97A0-AF589A8C541F}" srcOrd="0" destOrd="0" parTransId="{A27BD0A0-4A75-431F-82EA-03D8D016E820}" sibTransId="{24DA8BFA-5DC4-4446-A8F0-A82F0F5AD753}"/>
    <dgm:cxn modelId="{FA8E9041-F65C-492D-A220-293C1A78ADBB}" type="presOf" srcId="{D698131C-3E9E-4A3A-B971-FA356D281064}" destId="{3F225871-4B99-42EB-8A3B-6DA1A0C17A31}" srcOrd="0" destOrd="0" presId="urn:microsoft.com/office/officeart/2005/8/layout/hList7"/>
    <dgm:cxn modelId="{D033B91B-E58D-4E2C-B6B9-0698319F927C}" type="presOf" srcId="{F2C77510-75A6-4A89-97A0-AF589A8C541F}" destId="{B482AE21-DFCF-48C9-8D9A-E27F3155E367}" srcOrd="0" destOrd="0" presId="urn:microsoft.com/office/officeart/2005/8/layout/hList7"/>
    <dgm:cxn modelId="{4EFCC275-1916-427E-848F-4F3A042F22BF}" srcId="{D698131C-3E9E-4A3A-B971-FA356D281064}" destId="{C982DD1E-0B7D-4D7E-9321-3C2B1BBE31D4}" srcOrd="1" destOrd="0" parTransId="{79BC4980-FDCC-4C93-9F0A-CED1FCD16B58}" sibTransId="{7830B72E-811D-4D0F-BEE3-6C234C70E3E3}"/>
    <dgm:cxn modelId="{2054A92F-0018-4808-9E76-26856530E9F8}" type="presOf" srcId="{8CCC3F6E-5C07-4363-80C6-16EEB4405657}" destId="{43754618-CD38-40E3-83B6-276521836E8E}" srcOrd="1" destOrd="0" presId="urn:microsoft.com/office/officeart/2005/8/layout/hList7"/>
    <dgm:cxn modelId="{34490A07-2F2A-4C27-AA62-3A0FCB402A74}" srcId="{D698131C-3E9E-4A3A-B971-FA356D281064}" destId="{8CCC3F6E-5C07-4363-80C6-16EEB4405657}" srcOrd="2" destOrd="0" parTransId="{5B4097A2-C9EA-4028-8DD9-0D5886E593A8}" sibTransId="{2B7B4EAC-D94C-4D80-9BFB-DADA68E0374C}"/>
    <dgm:cxn modelId="{C37C3596-8682-461C-B578-725C63A0DF81}" type="presOf" srcId="{C982DD1E-0B7D-4D7E-9321-3C2B1BBE31D4}" destId="{53FE518F-EE9B-46F1-9254-90CAEA89DD7A}" srcOrd="0" destOrd="0" presId="urn:microsoft.com/office/officeart/2005/8/layout/hList7"/>
    <dgm:cxn modelId="{6FB2B047-9E43-46CB-9395-81D5DB18D2C4}" type="presOf" srcId="{2B7B4EAC-D94C-4D80-9BFB-DADA68E0374C}" destId="{F2BD86F4-E6E9-4A4B-8E95-6DE9D8B53D47}" srcOrd="0" destOrd="0" presId="urn:microsoft.com/office/officeart/2005/8/layout/hList7"/>
    <dgm:cxn modelId="{0CE5F618-13AB-46A1-A7F8-CC5436C247D8}" type="presOf" srcId="{C982DD1E-0B7D-4D7E-9321-3C2B1BBE31D4}" destId="{43BE8A15-C7FD-4E4C-9FCB-2C4FB6E03384}" srcOrd="1" destOrd="0" presId="urn:microsoft.com/office/officeart/2005/8/layout/hList7"/>
    <dgm:cxn modelId="{EA3F1DF6-6755-4507-A275-BEA931F41380}" type="presOf" srcId="{F2C77510-75A6-4A89-97A0-AF589A8C541F}" destId="{615BB16A-E144-4BA5-B434-A42963A07539}" srcOrd="1" destOrd="0" presId="urn:microsoft.com/office/officeart/2005/8/layout/hList7"/>
    <dgm:cxn modelId="{EC34657F-F94B-4B22-8157-103E28F95A03}" type="presOf" srcId="{036C77A5-AA74-41B5-AF19-3DB09F4F0C4B}" destId="{0F74B71A-A6A0-4EC7-8027-1CD8F9959EBE}" srcOrd="1" destOrd="0" presId="urn:microsoft.com/office/officeart/2005/8/layout/hList7"/>
    <dgm:cxn modelId="{EC9EE731-B5D8-4B2E-B8EB-36ADD0AB5F30}" type="presParOf" srcId="{3F225871-4B99-42EB-8A3B-6DA1A0C17A31}" destId="{569F203C-9D8D-4492-85FB-B59497E3D913}" srcOrd="0" destOrd="0" presId="urn:microsoft.com/office/officeart/2005/8/layout/hList7"/>
    <dgm:cxn modelId="{66DB32C6-028E-45D2-A3AF-956D57C4B9E5}" type="presParOf" srcId="{3F225871-4B99-42EB-8A3B-6DA1A0C17A31}" destId="{7DF062D7-0D35-4F27-9323-8892693F8950}" srcOrd="1" destOrd="0" presId="urn:microsoft.com/office/officeart/2005/8/layout/hList7"/>
    <dgm:cxn modelId="{316FCDD1-C337-474F-9756-4E22C06055F5}" type="presParOf" srcId="{7DF062D7-0D35-4F27-9323-8892693F8950}" destId="{49F64485-29D6-4FF0-895F-663BAB79EF04}" srcOrd="0" destOrd="0" presId="urn:microsoft.com/office/officeart/2005/8/layout/hList7"/>
    <dgm:cxn modelId="{1BF7D87F-4E7A-4E4B-9AA7-0AB32F0B7237}" type="presParOf" srcId="{49F64485-29D6-4FF0-895F-663BAB79EF04}" destId="{B482AE21-DFCF-48C9-8D9A-E27F3155E367}" srcOrd="0" destOrd="0" presId="urn:microsoft.com/office/officeart/2005/8/layout/hList7"/>
    <dgm:cxn modelId="{646F0301-2318-48B8-A01A-73696408AF13}" type="presParOf" srcId="{49F64485-29D6-4FF0-895F-663BAB79EF04}" destId="{615BB16A-E144-4BA5-B434-A42963A07539}" srcOrd="1" destOrd="0" presId="urn:microsoft.com/office/officeart/2005/8/layout/hList7"/>
    <dgm:cxn modelId="{BC5EEDE9-CC3C-42AD-8EA5-071846E3D4E5}" type="presParOf" srcId="{49F64485-29D6-4FF0-895F-663BAB79EF04}" destId="{4157FAF0-6273-42CE-ABDA-10746DE16C17}" srcOrd="2" destOrd="0" presId="urn:microsoft.com/office/officeart/2005/8/layout/hList7"/>
    <dgm:cxn modelId="{249FBA31-1E52-4310-89C4-E23D64E33DB1}" type="presParOf" srcId="{49F64485-29D6-4FF0-895F-663BAB79EF04}" destId="{89AB6467-1F28-4F0D-99BD-C63C845F750B}" srcOrd="3" destOrd="0" presId="urn:microsoft.com/office/officeart/2005/8/layout/hList7"/>
    <dgm:cxn modelId="{2F748EE2-C3D0-40E8-9532-CC0916230AD6}" type="presParOf" srcId="{7DF062D7-0D35-4F27-9323-8892693F8950}" destId="{3478F4D4-842A-411F-BBEB-0D3C81B1B46B}" srcOrd="1" destOrd="0" presId="urn:microsoft.com/office/officeart/2005/8/layout/hList7"/>
    <dgm:cxn modelId="{E821A33B-C254-4E55-B910-E7D8044F587A}" type="presParOf" srcId="{7DF062D7-0D35-4F27-9323-8892693F8950}" destId="{2EAA7F01-9EAC-4D48-B113-BFDED77D8985}" srcOrd="2" destOrd="0" presId="urn:microsoft.com/office/officeart/2005/8/layout/hList7"/>
    <dgm:cxn modelId="{8F92DA70-96CE-4DF0-919C-A419CA5AD026}" type="presParOf" srcId="{2EAA7F01-9EAC-4D48-B113-BFDED77D8985}" destId="{53FE518F-EE9B-46F1-9254-90CAEA89DD7A}" srcOrd="0" destOrd="0" presId="urn:microsoft.com/office/officeart/2005/8/layout/hList7"/>
    <dgm:cxn modelId="{C2A08415-F2C5-4F50-9B75-557B372491D0}" type="presParOf" srcId="{2EAA7F01-9EAC-4D48-B113-BFDED77D8985}" destId="{43BE8A15-C7FD-4E4C-9FCB-2C4FB6E03384}" srcOrd="1" destOrd="0" presId="urn:microsoft.com/office/officeart/2005/8/layout/hList7"/>
    <dgm:cxn modelId="{B8511A46-12B6-4694-98A8-710C3F8E4CB1}" type="presParOf" srcId="{2EAA7F01-9EAC-4D48-B113-BFDED77D8985}" destId="{B0C62C10-E8BA-463D-A968-FF17BF38ADE4}" srcOrd="2" destOrd="0" presId="urn:microsoft.com/office/officeart/2005/8/layout/hList7"/>
    <dgm:cxn modelId="{FF968E95-9CEB-4692-A58C-411FCA7BA312}" type="presParOf" srcId="{2EAA7F01-9EAC-4D48-B113-BFDED77D8985}" destId="{604F2049-536F-4C44-B7A5-8F01EABFC05B}" srcOrd="3" destOrd="0" presId="urn:microsoft.com/office/officeart/2005/8/layout/hList7"/>
    <dgm:cxn modelId="{359C1A26-98F4-4D01-A7D1-CA7138AA249A}" type="presParOf" srcId="{7DF062D7-0D35-4F27-9323-8892693F8950}" destId="{F5D5D446-E65A-4DEB-AB23-BCC9E41C1FB7}" srcOrd="3" destOrd="0" presId="urn:microsoft.com/office/officeart/2005/8/layout/hList7"/>
    <dgm:cxn modelId="{19113DCA-0EF7-4B89-B23E-70FA5593AFC7}" type="presParOf" srcId="{7DF062D7-0D35-4F27-9323-8892693F8950}" destId="{AD2E7F73-A29D-4F91-9E39-6D1B0D4A4475}" srcOrd="4" destOrd="0" presId="urn:microsoft.com/office/officeart/2005/8/layout/hList7"/>
    <dgm:cxn modelId="{EC63322D-CC5E-400F-AF82-5736F1D26A26}" type="presParOf" srcId="{AD2E7F73-A29D-4F91-9E39-6D1B0D4A4475}" destId="{75918A43-8540-48AE-9C15-97162759ACF0}" srcOrd="0" destOrd="0" presId="urn:microsoft.com/office/officeart/2005/8/layout/hList7"/>
    <dgm:cxn modelId="{6EB48E5B-0CF1-4FC0-81AD-D101804933EA}" type="presParOf" srcId="{AD2E7F73-A29D-4F91-9E39-6D1B0D4A4475}" destId="{43754618-CD38-40E3-83B6-276521836E8E}" srcOrd="1" destOrd="0" presId="urn:microsoft.com/office/officeart/2005/8/layout/hList7"/>
    <dgm:cxn modelId="{EA6D2726-8F08-43B4-B1DB-911F4D94C2D9}" type="presParOf" srcId="{AD2E7F73-A29D-4F91-9E39-6D1B0D4A4475}" destId="{C7B125F4-F7B6-4DCB-B449-24C36FE48DA7}" srcOrd="2" destOrd="0" presId="urn:microsoft.com/office/officeart/2005/8/layout/hList7"/>
    <dgm:cxn modelId="{DD478FAB-0981-41C1-A050-23B5CE418AAA}" type="presParOf" srcId="{AD2E7F73-A29D-4F91-9E39-6D1B0D4A4475}" destId="{F583D5D9-3490-4DB1-8D23-2836E4A8F2C2}" srcOrd="3" destOrd="0" presId="urn:microsoft.com/office/officeart/2005/8/layout/hList7"/>
    <dgm:cxn modelId="{2027D207-3C6A-4F80-A532-1D212D8829B9}" type="presParOf" srcId="{7DF062D7-0D35-4F27-9323-8892693F8950}" destId="{F2BD86F4-E6E9-4A4B-8E95-6DE9D8B53D47}" srcOrd="5" destOrd="0" presId="urn:microsoft.com/office/officeart/2005/8/layout/hList7"/>
    <dgm:cxn modelId="{2C55936A-378E-4E7E-A727-90A57A2788AD}" type="presParOf" srcId="{7DF062D7-0D35-4F27-9323-8892693F8950}" destId="{1BD68A0C-0141-47BF-9944-7DDA186C1591}" srcOrd="6" destOrd="0" presId="urn:microsoft.com/office/officeart/2005/8/layout/hList7"/>
    <dgm:cxn modelId="{33454DC6-6B3D-47B4-8523-BF99730FA881}" type="presParOf" srcId="{1BD68A0C-0141-47BF-9944-7DDA186C1591}" destId="{E285EA83-7886-4EA6-9548-205E5B23FF7F}" srcOrd="0" destOrd="0" presId="urn:microsoft.com/office/officeart/2005/8/layout/hList7"/>
    <dgm:cxn modelId="{E90906B3-9014-4A04-BDFB-FA64FEDA9E3D}" type="presParOf" srcId="{1BD68A0C-0141-47BF-9944-7DDA186C1591}" destId="{0F74B71A-A6A0-4EC7-8027-1CD8F9959EBE}" srcOrd="1" destOrd="0" presId="urn:microsoft.com/office/officeart/2005/8/layout/hList7"/>
    <dgm:cxn modelId="{A3E3FF01-B5BC-44EB-88BF-135BCDD61C7E}" type="presParOf" srcId="{1BD68A0C-0141-47BF-9944-7DDA186C1591}" destId="{93621360-3A5B-4ABC-B9EA-94A67A985D4B}" srcOrd="2" destOrd="0" presId="urn:microsoft.com/office/officeart/2005/8/layout/hList7"/>
    <dgm:cxn modelId="{CD57C136-B247-42C9-930B-97BBE44D2D4D}" type="presParOf" srcId="{1BD68A0C-0141-47BF-9944-7DDA186C1591}" destId="{4E504D6F-4756-4443-9B06-1C2D83045C1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7866E3-2031-4847-A70A-D633429B0C32}" type="doc">
      <dgm:prSet loTypeId="urn:microsoft.com/office/officeart/2008/layout/TitledPictureBlocks" loCatId="picture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686E215E-5875-4584-8123-09785BD2808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13A0B12-0F55-4917-A6E7-24DD853F67A4}" type="parTrans" cxnId="{6EFC25FD-567A-4530-A60F-22C4A16E0E92}">
      <dgm:prSet/>
      <dgm:spPr/>
      <dgm:t>
        <a:bodyPr/>
        <a:lstStyle/>
        <a:p>
          <a:endParaRPr lang="zh-TW" altLang="en-US"/>
        </a:p>
      </dgm:t>
    </dgm:pt>
    <dgm:pt modelId="{5F162D64-AD94-4833-8B72-84671BEEE771}" type="sibTrans" cxnId="{6EFC25FD-567A-4530-A60F-22C4A16E0E92}">
      <dgm:prSet/>
      <dgm:spPr/>
      <dgm:t>
        <a:bodyPr/>
        <a:lstStyle/>
        <a:p>
          <a:endParaRPr lang="zh-TW" altLang="en-US"/>
        </a:p>
      </dgm:t>
    </dgm:pt>
    <dgm:pt modelId="{A2ED455D-A4F9-436E-A14C-84303B4EBD56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B72793FD-0EA3-4B09-A387-8343B15FF8DE}" type="parTrans" cxnId="{E01163CA-C2F9-4A2E-9991-06E46AE2056E}">
      <dgm:prSet/>
      <dgm:spPr/>
      <dgm:t>
        <a:bodyPr/>
        <a:lstStyle/>
        <a:p>
          <a:endParaRPr lang="zh-TW" altLang="en-US"/>
        </a:p>
      </dgm:t>
    </dgm:pt>
    <dgm:pt modelId="{A7D35916-070E-4490-A747-05831B3C1B63}" type="sibTrans" cxnId="{E01163CA-C2F9-4A2E-9991-06E46AE2056E}">
      <dgm:prSet/>
      <dgm:spPr/>
      <dgm:t>
        <a:bodyPr/>
        <a:lstStyle/>
        <a:p>
          <a:endParaRPr lang="zh-TW" altLang="en-US"/>
        </a:p>
      </dgm:t>
    </dgm:pt>
    <dgm:pt modelId="{1796084F-2F9E-4B88-9B62-ED8823CE1D1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F79FB0C0-97E7-4F5E-87E1-CC077D9A3668}" type="parTrans" cxnId="{DDB767E9-01C3-499E-BDC5-F43327692CEA}">
      <dgm:prSet/>
      <dgm:spPr/>
      <dgm:t>
        <a:bodyPr/>
        <a:lstStyle/>
        <a:p>
          <a:endParaRPr lang="zh-TW" altLang="en-US"/>
        </a:p>
      </dgm:t>
    </dgm:pt>
    <dgm:pt modelId="{95665EA0-906E-4BB4-9091-ED6FE30B74F3}" type="sibTrans" cxnId="{DDB767E9-01C3-499E-BDC5-F43327692CEA}">
      <dgm:prSet/>
      <dgm:spPr/>
      <dgm:t>
        <a:bodyPr/>
        <a:lstStyle/>
        <a:p>
          <a:endParaRPr lang="zh-TW" altLang="en-US"/>
        </a:p>
      </dgm:t>
    </dgm:pt>
    <dgm:pt modelId="{7BB87205-FA2F-42C5-B4EA-66ACA9AB1C72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1C108FE8-3830-4634-9842-0C9B3D5E64C2}" type="parTrans" cxnId="{CA5B19DD-113D-47FB-AB34-CE218E4737DD}">
      <dgm:prSet/>
      <dgm:spPr/>
      <dgm:t>
        <a:bodyPr/>
        <a:lstStyle/>
        <a:p>
          <a:endParaRPr lang="zh-TW" altLang="en-US"/>
        </a:p>
      </dgm:t>
    </dgm:pt>
    <dgm:pt modelId="{01380831-FD6A-4533-A940-D57EFD251098}" type="sibTrans" cxnId="{CA5B19DD-113D-47FB-AB34-CE218E4737DD}">
      <dgm:prSet/>
      <dgm:spPr/>
      <dgm:t>
        <a:bodyPr/>
        <a:lstStyle/>
        <a:p>
          <a:endParaRPr lang="zh-TW" altLang="en-US"/>
        </a:p>
      </dgm:t>
    </dgm:pt>
    <dgm:pt modelId="{9A927284-967E-41E5-9D03-B69E5266AB4D}" type="pres">
      <dgm:prSet presAssocID="{217866E3-2031-4847-A70A-D633429B0C32}" presName="rootNode" presStyleCnt="0">
        <dgm:presLayoutVars>
          <dgm:chMax/>
          <dgm:chPref/>
          <dgm:dir/>
          <dgm:animLvl val="lvl"/>
        </dgm:presLayoutVars>
      </dgm:prSet>
      <dgm:spPr/>
    </dgm:pt>
    <dgm:pt modelId="{B1B4B1C7-4D14-41FC-99E0-E293BBC805BB}" type="pres">
      <dgm:prSet presAssocID="{686E215E-5875-4584-8123-09785BD2808E}" presName="composite" presStyleCnt="0"/>
      <dgm:spPr/>
    </dgm:pt>
    <dgm:pt modelId="{53A1BF3A-1BE0-4BA1-A989-1D09EDDC61A8}" type="pres">
      <dgm:prSet presAssocID="{686E215E-5875-4584-8123-09785BD2808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C7F631A-96B0-443F-B2B1-13DDC4D000FF}" type="pres">
      <dgm:prSet presAssocID="{686E215E-5875-4584-8123-09785BD2808E}" presName="Image" presStyleLbl="bgImgPlace1" presStyleIdx="0" presStyleCnt="2" custScaleX="106295" custScaleY="11120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4E9B3DB-48C6-4507-B457-5092A4FCBC44}" type="pres">
      <dgm:prSet presAssocID="{686E215E-5875-4584-8123-09785BD2808E}" presName="ChildText" presStyleLbl="fgAcc1" presStyleIdx="0" presStyleCnt="2" custLinFactNeighborX="18657" custLinFactNeighborY="3804">
        <dgm:presLayoutVars>
          <dgm:chMax val="0"/>
          <dgm:chPref val="0"/>
          <dgm:bulletEnabled val="1"/>
        </dgm:presLayoutVars>
      </dgm:prSet>
      <dgm:spPr/>
    </dgm:pt>
    <dgm:pt modelId="{D5C57807-A51F-40F2-A16F-7B73463D6132}" type="pres">
      <dgm:prSet presAssocID="{5F162D64-AD94-4833-8B72-84671BEEE771}" presName="sibTrans" presStyleCnt="0"/>
      <dgm:spPr/>
    </dgm:pt>
    <dgm:pt modelId="{405BE3AC-A49C-4C86-B03F-5F0EB0B6C9F1}" type="pres">
      <dgm:prSet presAssocID="{1796084F-2F9E-4B88-9B62-ED8823CE1D1C}" presName="composite" presStyleCnt="0"/>
      <dgm:spPr/>
    </dgm:pt>
    <dgm:pt modelId="{86F31CFA-1C7E-445F-9AD9-3AA35AA1FA92}" type="pres">
      <dgm:prSet presAssocID="{1796084F-2F9E-4B88-9B62-ED8823CE1D1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58CB34E-F160-43A0-BD92-0A7067414C8C}" type="pres">
      <dgm:prSet presAssocID="{1796084F-2F9E-4B88-9B62-ED8823CE1D1C}" presName="Image" presStyleLbl="bgImgPlace1" presStyleIdx="1" presStyleCnt="2" custScaleY="11859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86679C1-DFC0-40CA-AD4F-7DE041D14F8A}" type="pres">
      <dgm:prSet presAssocID="{1796084F-2F9E-4B88-9B62-ED8823CE1D1C}" presName="ChildText" presStyleLbl="fgAcc1" presStyleIdx="1" presStyleCnt="2" custLinFactNeighborX="24636" custLinFactNeighborY="6977">
        <dgm:presLayoutVars>
          <dgm:chMax val="0"/>
          <dgm:chPref val="0"/>
          <dgm:bulletEnabled val="1"/>
        </dgm:presLayoutVars>
      </dgm:prSet>
      <dgm:spPr/>
    </dgm:pt>
  </dgm:ptLst>
  <dgm:cxnLst>
    <dgm:cxn modelId="{E01163CA-C2F9-4A2E-9991-06E46AE2056E}" srcId="{686E215E-5875-4584-8123-09785BD2808E}" destId="{A2ED455D-A4F9-436E-A14C-84303B4EBD56}" srcOrd="0" destOrd="0" parTransId="{B72793FD-0EA3-4B09-A387-8343B15FF8DE}" sibTransId="{A7D35916-070E-4490-A747-05831B3C1B63}"/>
    <dgm:cxn modelId="{1189D5BE-C21E-468F-ADBF-88B10956D178}" type="presOf" srcId="{7BB87205-FA2F-42C5-B4EA-66ACA9AB1C72}" destId="{886679C1-DFC0-40CA-AD4F-7DE041D14F8A}" srcOrd="0" destOrd="0" presId="urn:microsoft.com/office/officeart/2008/layout/TitledPictureBlocks"/>
    <dgm:cxn modelId="{6EFC25FD-567A-4530-A60F-22C4A16E0E92}" srcId="{217866E3-2031-4847-A70A-D633429B0C32}" destId="{686E215E-5875-4584-8123-09785BD2808E}" srcOrd="0" destOrd="0" parTransId="{413A0B12-0F55-4917-A6E7-24DD853F67A4}" sibTransId="{5F162D64-AD94-4833-8B72-84671BEEE771}"/>
    <dgm:cxn modelId="{C1A743C7-EE79-45E6-B1C5-A5ACB6CB8293}" type="presOf" srcId="{217866E3-2031-4847-A70A-D633429B0C32}" destId="{9A927284-967E-41E5-9D03-B69E5266AB4D}" srcOrd="0" destOrd="0" presId="urn:microsoft.com/office/officeart/2008/layout/TitledPictureBlocks"/>
    <dgm:cxn modelId="{BCA2D68A-E94E-4A22-B124-18FF62CFCF41}" type="presOf" srcId="{686E215E-5875-4584-8123-09785BD2808E}" destId="{53A1BF3A-1BE0-4BA1-A989-1D09EDDC61A8}" srcOrd="0" destOrd="0" presId="urn:microsoft.com/office/officeart/2008/layout/TitledPictureBlocks"/>
    <dgm:cxn modelId="{DDB767E9-01C3-499E-BDC5-F43327692CEA}" srcId="{217866E3-2031-4847-A70A-D633429B0C32}" destId="{1796084F-2F9E-4B88-9B62-ED8823CE1D1C}" srcOrd="1" destOrd="0" parTransId="{F79FB0C0-97E7-4F5E-87E1-CC077D9A3668}" sibTransId="{95665EA0-906E-4BB4-9091-ED6FE30B74F3}"/>
    <dgm:cxn modelId="{5BB49984-DC4E-41DE-B2B2-2471F518B234}" type="presOf" srcId="{1796084F-2F9E-4B88-9B62-ED8823CE1D1C}" destId="{86F31CFA-1C7E-445F-9AD9-3AA35AA1FA92}" srcOrd="0" destOrd="0" presId="urn:microsoft.com/office/officeart/2008/layout/TitledPictureBlocks"/>
    <dgm:cxn modelId="{CA5B19DD-113D-47FB-AB34-CE218E4737DD}" srcId="{1796084F-2F9E-4B88-9B62-ED8823CE1D1C}" destId="{7BB87205-FA2F-42C5-B4EA-66ACA9AB1C72}" srcOrd="0" destOrd="0" parTransId="{1C108FE8-3830-4634-9842-0C9B3D5E64C2}" sibTransId="{01380831-FD6A-4533-A940-D57EFD251098}"/>
    <dgm:cxn modelId="{B67FAAD2-46EA-45D3-83C5-C5516BBE70E0}" type="presOf" srcId="{A2ED455D-A4F9-436E-A14C-84303B4EBD56}" destId="{54E9B3DB-48C6-4507-B457-5092A4FCBC44}" srcOrd="0" destOrd="0" presId="urn:microsoft.com/office/officeart/2008/layout/TitledPictureBlocks"/>
    <dgm:cxn modelId="{CEC84EFF-E087-4EAB-A6FF-2B4956C7DD9C}" type="presParOf" srcId="{9A927284-967E-41E5-9D03-B69E5266AB4D}" destId="{B1B4B1C7-4D14-41FC-99E0-E293BBC805BB}" srcOrd="0" destOrd="0" presId="urn:microsoft.com/office/officeart/2008/layout/TitledPictureBlocks"/>
    <dgm:cxn modelId="{AC204100-E2ED-4C2A-8ED1-12F05F11C604}" type="presParOf" srcId="{B1B4B1C7-4D14-41FC-99E0-E293BBC805BB}" destId="{53A1BF3A-1BE0-4BA1-A989-1D09EDDC61A8}" srcOrd="0" destOrd="0" presId="urn:microsoft.com/office/officeart/2008/layout/TitledPictureBlocks"/>
    <dgm:cxn modelId="{3788469B-D7D0-47C7-81A5-DE8606D2FC94}" type="presParOf" srcId="{B1B4B1C7-4D14-41FC-99E0-E293BBC805BB}" destId="{FC7F631A-96B0-443F-B2B1-13DDC4D000FF}" srcOrd="1" destOrd="0" presId="urn:microsoft.com/office/officeart/2008/layout/TitledPictureBlocks"/>
    <dgm:cxn modelId="{F5FCB41F-F235-44C9-B456-C8AFDC5457DA}" type="presParOf" srcId="{B1B4B1C7-4D14-41FC-99E0-E293BBC805BB}" destId="{54E9B3DB-48C6-4507-B457-5092A4FCBC44}" srcOrd="2" destOrd="0" presId="urn:microsoft.com/office/officeart/2008/layout/TitledPictureBlocks"/>
    <dgm:cxn modelId="{9823599A-0E78-46B2-AA10-EF15E4661BF8}" type="presParOf" srcId="{9A927284-967E-41E5-9D03-B69E5266AB4D}" destId="{D5C57807-A51F-40F2-A16F-7B73463D6132}" srcOrd="1" destOrd="0" presId="urn:microsoft.com/office/officeart/2008/layout/TitledPictureBlocks"/>
    <dgm:cxn modelId="{A4B78AD8-FF5B-4BEA-8568-3C11CBB382ED}" type="presParOf" srcId="{9A927284-967E-41E5-9D03-B69E5266AB4D}" destId="{405BE3AC-A49C-4C86-B03F-5F0EB0B6C9F1}" srcOrd="2" destOrd="0" presId="urn:microsoft.com/office/officeart/2008/layout/TitledPictureBlocks"/>
    <dgm:cxn modelId="{B3058C1C-50B6-4F9E-8B56-1A27272FBB1E}" type="presParOf" srcId="{405BE3AC-A49C-4C86-B03F-5F0EB0B6C9F1}" destId="{86F31CFA-1C7E-445F-9AD9-3AA35AA1FA92}" srcOrd="0" destOrd="0" presId="urn:microsoft.com/office/officeart/2008/layout/TitledPictureBlocks"/>
    <dgm:cxn modelId="{67811FD5-E525-4599-B07D-ADB27A526F28}" type="presParOf" srcId="{405BE3AC-A49C-4C86-B03F-5F0EB0B6C9F1}" destId="{F58CB34E-F160-43A0-BD92-0A7067414C8C}" srcOrd="1" destOrd="0" presId="urn:microsoft.com/office/officeart/2008/layout/TitledPictureBlocks"/>
    <dgm:cxn modelId="{81A1B9D0-DC3D-40B1-8804-46D0307BBF65}" type="presParOf" srcId="{405BE3AC-A49C-4C86-B03F-5F0EB0B6C9F1}" destId="{886679C1-DFC0-40CA-AD4F-7DE041D14F8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B7828-6B7B-4DB8-A79C-CA9A043DDB14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C2D4DA9-52AF-42B2-BF1A-7185C634DA98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0521375A-4AFA-4C28-B43C-A4DF001A62FC}" type="parTrans" cxnId="{D3D417C0-C8AB-4696-919B-7ED2F4715F14}">
      <dgm:prSet/>
      <dgm:spPr/>
      <dgm:t>
        <a:bodyPr/>
        <a:lstStyle/>
        <a:p>
          <a:endParaRPr lang="zh-TW" altLang="en-US"/>
        </a:p>
      </dgm:t>
    </dgm:pt>
    <dgm:pt modelId="{7E805E85-3D96-4E62-AC01-B60F6680334C}" type="sibTrans" cxnId="{D3D417C0-C8AB-4696-919B-7ED2F4715F14}">
      <dgm:prSet/>
      <dgm:spPr/>
      <dgm:t>
        <a:bodyPr/>
        <a:lstStyle/>
        <a:p>
          <a:endParaRPr lang="zh-TW" altLang="en-US"/>
        </a:p>
      </dgm:t>
    </dgm:pt>
    <dgm:pt modelId="{E7BA45E2-520B-4929-8DD7-3AEF4941B4C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84908C8-1D86-4BF5-9885-18A5C34683B8}" type="parTrans" cxnId="{3FE83710-100C-412A-A386-2CE4F4DFE6A2}">
      <dgm:prSet/>
      <dgm:spPr/>
      <dgm:t>
        <a:bodyPr/>
        <a:lstStyle/>
        <a:p>
          <a:endParaRPr lang="zh-TW" altLang="en-US"/>
        </a:p>
      </dgm:t>
    </dgm:pt>
    <dgm:pt modelId="{D222233B-3D57-4327-AD25-5BA79B313AF8}" type="sibTrans" cxnId="{3FE83710-100C-412A-A386-2CE4F4DFE6A2}">
      <dgm:prSet/>
      <dgm:spPr/>
      <dgm:t>
        <a:bodyPr/>
        <a:lstStyle/>
        <a:p>
          <a:endParaRPr lang="zh-TW" altLang="en-US"/>
        </a:p>
      </dgm:t>
    </dgm:pt>
    <dgm:pt modelId="{5B9AF75C-68F1-44C0-B7B2-87A3D6F4390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83846332-B944-48C2-9F1F-E1AF21D34502}" type="parTrans" cxnId="{49F7DFDE-D4F0-482E-BAB3-420D984A8F21}">
      <dgm:prSet/>
      <dgm:spPr/>
      <dgm:t>
        <a:bodyPr/>
        <a:lstStyle/>
        <a:p>
          <a:endParaRPr lang="zh-TW" altLang="en-US"/>
        </a:p>
      </dgm:t>
    </dgm:pt>
    <dgm:pt modelId="{3AD8B86B-19C2-4823-BE87-9B86E8BDA504}" type="sibTrans" cxnId="{49F7DFDE-D4F0-482E-BAB3-420D984A8F21}">
      <dgm:prSet/>
      <dgm:spPr/>
      <dgm:t>
        <a:bodyPr/>
        <a:lstStyle/>
        <a:p>
          <a:endParaRPr lang="zh-TW" altLang="en-US"/>
        </a:p>
      </dgm:t>
    </dgm:pt>
    <dgm:pt modelId="{728ABDB3-F39C-4105-82BD-129CE543776B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3A26293E-1582-4208-8E1C-5996313391B2}" type="parTrans" cxnId="{CCB4CE93-9492-4D39-9CDF-623B8C0A5F80}">
      <dgm:prSet/>
      <dgm:spPr/>
      <dgm:t>
        <a:bodyPr/>
        <a:lstStyle/>
        <a:p>
          <a:endParaRPr lang="zh-TW" altLang="en-US"/>
        </a:p>
      </dgm:t>
    </dgm:pt>
    <dgm:pt modelId="{11688C62-16D4-445D-B505-046B529AD485}" type="sibTrans" cxnId="{CCB4CE93-9492-4D39-9CDF-623B8C0A5F80}">
      <dgm:prSet/>
      <dgm:spPr/>
      <dgm:t>
        <a:bodyPr/>
        <a:lstStyle/>
        <a:p>
          <a:endParaRPr lang="zh-TW" altLang="en-US"/>
        </a:p>
      </dgm:t>
    </dgm:pt>
    <dgm:pt modelId="{D84EB752-8174-4A09-9C49-DDF59E44F3DE}">
      <dgm:prSet/>
      <dgm:spPr/>
      <dgm:t>
        <a:bodyPr/>
        <a:lstStyle/>
        <a:p>
          <a:pPr rtl="0"/>
          <a:r>
            <a:rPr lang="zh-TW" dirty="0" smtClean="0"/>
            <a:t>你的防疫</a:t>
          </a:r>
          <a:r>
            <a:rPr lang="zh-TW" altLang="en-US" dirty="0" smtClean="0"/>
            <a:t>觀念</a:t>
          </a:r>
          <a:r>
            <a:rPr lang="zh-TW" dirty="0" smtClean="0"/>
            <a:t>正確嗎？</a:t>
          </a:r>
          <a:endParaRPr lang="zh-TW" dirty="0"/>
        </a:p>
      </dgm:t>
    </dgm:pt>
    <dgm:pt modelId="{06386750-C072-4E77-80B7-D4C65F44A6CF}" type="parTrans" cxnId="{6B090801-0E94-423C-9418-F72BEBABD415}">
      <dgm:prSet/>
      <dgm:spPr/>
      <dgm:t>
        <a:bodyPr/>
        <a:lstStyle/>
        <a:p>
          <a:endParaRPr lang="zh-TW" altLang="en-US"/>
        </a:p>
      </dgm:t>
    </dgm:pt>
    <dgm:pt modelId="{52932960-ADE7-4137-83E6-57351C091089}" type="sibTrans" cxnId="{6B090801-0E94-423C-9418-F72BEBABD415}">
      <dgm:prSet/>
      <dgm:spPr/>
      <dgm:t>
        <a:bodyPr/>
        <a:lstStyle/>
        <a:p>
          <a:endParaRPr lang="zh-TW" altLang="en-US"/>
        </a:p>
      </dgm:t>
    </dgm:pt>
    <dgm:pt modelId="{4F219CE9-162F-4BD3-9875-251C3DB44780}">
      <dgm:prSet/>
      <dgm:spPr/>
      <dgm:t>
        <a:bodyPr/>
        <a:lstStyle/>
        <a:p>
          <a:pPr rtl="0"/>
          <a:r>
            <a:rPr lang="zh-TW" dirty="0" smtClean="0"/>
            <a:t>擊敗新冠病毒，健康久久</a:t>
          </a:r>
          <a:r>
            <a:rPr lang="en-US" altLang="zh-TW" dirty="0" smtClean="0"/>
            <a:t>!</a:t>
          </a:r>
          <a:endParaRPr lang="zh-TW" dirty="0"/>
        </a:p>
      </dgm:t>
    </dgm:pt>
    <dgm:pt modelId="{D49C2776-F02A-4535-8057-F2EDB81F2950}" type="parTrans" cxnId="{815B5297-FE3D-4CFB-B230-BB3569A8F2BF}">
      <dgm:prSet/>
      <dgm:spPr/>
      <dgm:t>
        <a:bodyPr/>
        <a:lstStyle/>
        <a:p>
          <a:endParaRPr lang="zh-TW" altLang="en-US"/>
        </a:p>
      </dgm:t>
    </dgm:pt>
    <dgm:pt modelId="{9409AC20-3E9A-47AC-BC07-0B2E69F974AC}" type="sibTrans" cxnId="{815B5297-FE3D-4CFB-B230-BB3569A8F2BF}">
      <dgm:prSet/>
      <dgm:spPr/>
      <dgm:t>
        <a:bodyPr/>
        <a:lstStyle/>
        <a:p>
          <a:endParaRPr lang="zh-TW" altLang="en-US"/>
        </a:p>
      </dgm:t>
    </dgm:pt>
    <dgm:pt modelId="{53534B3C-B4B9-42C6-93D1-0477FF1F4D85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F2E0790F-2EE4-4F07-BE0D-D7D3292A7A0D}" type="parTrans" cxnId="{C56D2037-08D4-46D3-8989-65D7A234109C}">
      <dgm:prSet/>
      <dgm:spPr/>
      <dgm:t>
        <a:bodyPr/>
        <a:lstStyle/>
        <a:p>
          <a:endParaRPr lang="zh-TW" altLang="en-US"/>
        </a:p>
      </dgm:t>
    </dgm:pt>
    <dgm:pt modelId="{488F2B30-4C7D-48F1-B0BA-6585FF6CAFC6}" type="sibTrans" cxnId="{C56D2037-08D4-46D3-8989-65D7A234109C}">
      <dgm:prSet/>
      <dgm:spPr/>
      <dgm:t>
        <a:bodyPr/>
        <a:lstStyle/>
        <a:p>
          <a:endParaRPr lang="zh-TW" altLang="en-US"/>
        </a:p>
      </dgm:t>
    </dgm:pt>
    <dgm:pt modelId="{A008CFBD-0E50-4C44-B100-A36B3CA3CD41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02EAD671-76FD-4ECA-A937-9CDF73B64047}" type="parTrans" cxnId="{E484B362-4ADA-4155-860C-9B21BB6032A5}">
      <dgm:prSet/>
      <dgm:spPr/>
      <dgm:t>
        <a:bodyPr/>
        <a:lstStyle/>
        <a:p>
          <a:endParaRPr lang="zh-TW" altLang="en-US"/>
        </a:p>
      </dgm:t>
    </dgm:pt>
    <dgm:pt modelId="{0772EE70-056E-4A3C-8AB1-727F80B67697}" type="sibTrans" cxnId="{E484B362-4ADA-4155-860C-9B21BB6032A5}">
      <dgm:prSet/>
      <dgm:spPr/>
      <dgm:t>
        <a:bodyPr/>
        <a:lstStyle/>
        <a:p>
          <a:endParaRPr lang="zh-TW" altLang="en-US"/>
        </a:p>
      </dgm:t>
    </dgm:pt>
    <dgm:pt modelId="{2BAF6E59-71BA-4C41-8B58-742E4AD9D691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C1B71A8F-07E4-42C1-BCC5-459677C2DAAA}" type="parTrans" cxnId="{BA1B2B50-E329-484D-9F6D-40ADB6E92AEC}">
      <dgm:prSet/>
      <dgm:spPr/>
      <dgm:t>
        <a:bodyPr/>
        <a:lstStyle/>
        <a:p>
          <a:endParaRPr lang="zh-TW" altLang="en-US"/>
        </a:p>
      </dgm:t>
    </dgm:pt>
    <dgm:pt modelId="{F8403EC8-CE30-48C7-9600-092752B4AAFC}" type="sibTrans" cxnId="{BA1B2B50-E329-484D-9F6D-40ADB6E92AEC}">
      <dgm:prSet/>
      <dgm:spPr/>
      <dgm:t>
        <a:bodyPr/>
        <a:lstStyle/>
        <a:p>
          <a:endParaRPr lang="zh-TW" altLang="en-US"/>
        </a:p>
      </dgm:t>
    </dgm:pt>
    <dgm:pt modelId="{84BFBDEA-CD29-4E1B-BC3C-31E6CB03F752}" type="pres">
      <dgm:prSet presAssocID="{4C9B7828-6B7B-4DB8-A79C-CA9A043DDB14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639C4D8-5D5D-4792-92F8-0D409F77D21E}" type="pres">
      <dgm:prSet presAssocID="{4C9B7828-6B7B-4DB8-A79C-CA9A043DDB14}" presName="cycle" presStyleCnt="0"/>
      <dgm:spPr/>
    </dgm:pt>
    <dgm:pt modelId="{5D771321-6D7F-4A22-8442-31F2BD72620D}" type="pres">
      <dgm:prSet presAssocID="{4C9B7828-6B7B-4DB8-A79C-CA9A043DDB14}" presName="centerShape" presStyleCnt="0"/>
      <dgm:spPr/>
    </dgm:pt>
    <dgm:pt modelId="{97C86021-B4F0-4925-ACB3-147A154AE009}" type="pres">
      <dgm:prSet presAssocID="{4C9B7828-6B7B-4DB8-A79C-CA9A043DDB14}" presName="connSite" presStyleLbl="node1" presStyleIdx="0" presStyleCnt="4"/>
      <dgm:spPr/>
    </dgm:pt>
    <dgm:pt modelId="{0CC2813E-9ED7-409C-A239-D3206D23955F}" type="pres">
      <dgm:prSet presAssocID="{4C9B7828-6B7B-4DB8-A79C-CA9A043DDB14}" presName="visible" presStyleLbl="node1" presStyleIdx="0" presStyleCnt="4" custAng="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E29B388-AAD6-49DA-8A03-CF959BAF8F9C}" type="pres">
      <dgm:prSet presAssocID="{0521375A-4AFA-4C28-B43C-A4DF001A62FC}" presName="Name25" presStyleLbl="parChTrans1D1" presStyleIdx="0" presStyleCnt="3"/>
      <dgm:spPr/>
    </dgm:pt>
    <dgm:pt modelId="{196CACCD-D70B-49E8-9F25-DACFCB5A32CF}" type="pres">
      <dgm:prSet presAssocID="{0C2D4DA9-52AF-42B2-BF1A-7185C634DA98}" presName="node" presStyleCnt="0"/>
      <dgm:spPr/>
    </dgm:pt>
    <dgm:pt modelId="{2E7FDF17-E171-4C45-9384-454CB12C3814}" type="pres">
      <dgm:prSet presAssocID="{0C2D4DA9-52AF-42B2-BF1A-7185C634DA98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C7855F5-429D-4332-8CAE-D22E3216B31E}" type="pres">
      <dgm:prSet presAssocID="{0C2D4DA9-52AF-42B2-BF1A-7185C634DA98}" presName="childNode" presStyleLbl="revTx" presStyleIdx="0" presStyleCnt="3">
        <dgm:presLayoutVars>
          <dgm:bulletEnabled val="1"/>
        </dgm:presLayoutVars>
      </dgm:prSet>
      <dgm:spPr/>
    </dgm:pt>
    <dgm:pt modelId="{FA41A249-40D8-49D8-8EC4-41BF48FA7425}" type="pres">
      <dgm:prSet presAssocID="{3A26293E-1582-4208-8E1C-5996313391B2}" presName="Name25" presStyleLbl="parChTrans1D1" presStyleIdx="1" presStyleCnt="3"/>
      <dgm:spPr/>
    </dgm:pt>
    <dgm:pt modelId="{CECDA24D-DDB1-4B57-9A85-910239EF6C46}" type="pres">
      <dgm:prSet presAssocID="{728ABDB3-F39C-4105-82BD-129CE543776B}" presName="node" presStyleCnt="0"/>
      <dgm:spPr/>
    </dgm:pt>
    <dgm:pt modelId="{FA8F8F77-21D5-4184-BD51-0B27F53EB51C}" type="pres">
      <dgm:prSet presAssocID="{728ABDB3-F39C-4105-82BD-129CE543776B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5A1893-DEB2-48A6-B199-1B00096B3F15}" type="pres">
      <dgm:prSet presAssocID="{728ABDB3-F39C-4105-82BD-129CE543776B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86381F-22E0-4CDF-9D51-62D24813AB58}" type="pres">
      <dgm:prSet presAssocID="{F2E0790F-2EE4-4F07-BE0D-D7D3292A7A0D}" presName="Name25" presStyleLbl="parChTrans1D1" presStyleIdx="2" presStyleCnt="3"/>
      <dgm:spPr/>
    </dgm:pt>
    <dgm:pt modelId="{93ACAFD1-EB67-49FA-871B-99A6B232B5B6}" type="pres">
      <dgm:prSet presAssocID="{53534B3C-B4B9-42C6-93D1-0477FF1F4D85}" presName="node" presStyleCnt="0"/>
      <dgm:spPr/>
    </dgm:pt>
    <dgm:pt modelId="{70C255D8-103E-4702-9C93-22CAA0766643}" type="pres">
      <dgm:prSet presAssocID="{53534B3C-B4B9-42C6-93D1-0477FF1F4D8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92B162-8788-41B6-A692-1F498D8E02FF}" type="pres">
      <dgm:prSet presAssocID="{53534B3C-B4B9-42C6-93D1-0477FF1F4D8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15B5297-FE3D-4CFB-B230-BB3569A8F2BF}" srcId="{728ABDB3-F39C-4105-82BD-129CE543776B}" destId="{4F219CE9-162F-4BD3-9875-251C3DB44780}" srcOrd="1" destOrd="0" parTransId="{D49C2776-F02A-4535-8057-F2EDB81F2950}" sibTransId="{9409AC20-3E9A-47AC-BC07-0B2E69F974AC}"/>
    <dgm:cxn modelId="{3FE83710-100C-412A-A386-2CE4F4DFE6A2}" srcId="{0C2D4DA9-52AF-42B2-BF1A-7185C634DA98}" destId="{E7BA45E2-520B-4929-8DD7-3AEF4941B4C5}" srcOrd="0" destOrd="0" parTransId="{984908C8-1D86-4BF5-9885-18A5C34683B8}" sibTransId="{D222233B-3D57-4327-AD25-5BA79B313AF8}"/>
    <dgm:cxn modelId="{EE994EAD-D10A-4027-A294-3E718A8552AF}" type="presOf" srcId="{E7BA45E2-520B-4929-8DD7-3AEF4941B4C5}" destId="{EC7855F5-429D-4332-8CAE-D22E3216B31E}" srcOrd="0" destOrd="0" presId="urn:microsoft.com/office/officeart/2005/8/layout/radial2"/>
    <dgm:cxn modelId="{8AE0B16D-C952-4601-ACC3-9EFCDBE7D6C1}" type="presOf" srcId="{0521375A-4AFA-4C28-B43C-A4DF001A62FC}" destId="{EE29B388-AAD6-49DA-8A03-CF959BAF8F9C}" srcOrd="0" destOrd="0" presId="urn:microsoft.com/office/officeart/2005/8/layout/radial2"/>
    <dgm:cxn modelId="{79C12B7D-0809-4B13-A02C-A22BDDF52380}" type="presOf" srcId="{5B9AF75C-68F1-44C0-B7B2-87A3D6F4390C}" destId="{EC7855F5-429D-4332-8CAE-D22E3216B31E}" srcOrd="0" destOrd="1" presId="urn:microsoft.com/office/officeart/2005/8/layout/radial2"/>
    <dgm:cxn modelId="{6B090801-0E94-423C-9418-F72BEBABD415}" srcId="{728ABDB3-F39C-4105-82BD-129CE543776B}" destId="{D84EB752-8174-4A09-9C49-DDF59E44F3DE}" srcOrd="0" destOrd="0" parTransId="{06386750-C072-4E77-80B7-D4C65F44A6CF}" sibTransId="{52932960-ADE7-4137-83E6-57351C091089}"/>
    <dgm:cxn modelId="{177A964E-6043-42C6-9960-5B08F7AF7B9D}" type="presOf" srcId="{2BAF6E59-71BA-4C41-8B58-742E4AD9D691}" destId="{D392B162-8788-41B6-A692-1F498D8E02FF}" srcOrd="0" destOrd="1" presId="urn:microsoft.com/office/officeart/2005/8/layout/radial2"/>
    <dgm:cxn modelId="{579E9D74-AEEA-47F0-9769-55A83F741DBF}" type="presOf" srcId="{53534B3C-B4B9-42C6-93D1-0477FF1F4D85}" destId="{70C255D8-103E-4702-9C93-22CAA0766643}" srcOrd="0" destOrd="0" presId="urn:microsoft.com/office/officeart/2005/8/layout/radial2"/>
    <dgm:cxn modelId="{BA1B2B50-E329-484D-9F6D-40ADB6E92AEC}" srcId="{53534B3C-B4B9-42C6-93D1-0477FF1F4D85}" destId="{2BAF6E59-71BA-4C41-8B58-742E4AD9D691}" srcOrd="1" destOrd="0" parTransId="{C1B71A8F-07E4-42C1-BCC5-459677C2DAAA}" sibTransId="{F8403EC8-CE30-48C7-9600-092752B4AAFC}"/>
    <dgm:cxn modelId="{91C639B9-78CB-4430-A43D-BC3C621C0499}" type="presOf" srcId="{D84EB752-8174-4A09-9C49-DDF59E44F3DE}" destId="{445A1893-DEB2-48A6-B199-1B00096B3F15}" srcOrd="0" destOrd="0" presId="urn:microsoft.com/office/officeart/2005/8/layout/radial2"/>
    <dgm:cxn modelId="{0BBCF715-C3E6-4032-BBBA-DBF38C829FE2}" type="presOf" srcId="{4F219CE9-162F-4BD3-9875-251C3DB44780}" destId="{445A1893-DEB2-48A6-B199-1B00096B3F15}" srcOrd="0" destOrd="1" presId="urn:microsoft.com/office/officeart/2005/8/layout/radial2"/>
    <dgm:cxn modelId="{D3D417C0-C8AB-4696-919B-7ED2F4715F14}" srcId="{4C9B7828-6B7B-4DB8-A79C-CA9A043DDB14}" destId="{0C2D4DA9-52AF-42B2-BF1A-7185C634DA98}" srcOrd="0" destOrd="0" parTransId="{0521375A-4AFA-4C28-B43C-A4DF001A62FC}" sibTransId="{7E805E85-3D96-4E62-AC01-B60F6680334C}"/>
    <dgm:cxn modelId="{49F7DFDE-D4F0-482E-BAB3-420D984A8F21}" srcId="{0C2D4DA9-52AF-42B2-BF1A-7185C634DA98}" destId="{5B9AF75C-68F1-44C0-B7B2-87A3D6F4390C}" srcOrd="1" destOrd="0" parTransId="{83846332-B944-48C2-9F1F-E1AF21D34502}" sibTransId="{3AD8B86B-19C2-4823-BE87-9B86E8BDA504}"/>
    <dgm:cxn modelId="{AC6FDD28-B308-46CE-B152-F20F1185239B}" type="presOf" srcId="{728ABDB3-F39C-4105-82BD-129CE543776B}" destId="{FA8F8F77-21D5-4184-BD51-0B27F53EB51C}" srcOrd="0" destOrd="0" presId="urn:microsoft.com/office/officeart/2005/8/layout/radial2"/>
    <dgm:cxn modelId="{C56D2037-08D4-46D3-8989-65D7A234109C}" srcId="{4C9B7828-6B7B-4DB8-A79C-CA9A043DDB14}" destId="{53534B3C-B4B9-42C6-93D1-0477FF1F4D85}" srcOrd="2" destOrd="0" parTransId="{F2E0790F-2EE4-4F07-BE0D-D7D3292A7A0D}" sibTransId="{488F2B30-4C7D-48F1-B0BA-6585FF6CAFC6}"/>
    <dgm:cxn modelId="{849520A9-A90A-4B22-81AB-E978A6528C22}" type="presOf" srcId="{A008CFBD-0E50-4C44-B100-A36B3CA3CD41}" destId="{D392B162-8788-41B6-A692-1F498D8E02FF}" srcOrd="0" destOrd="0" presId="urn:microsoft.com/office/officeart/2005/8/layout/radial2"/>
    <dgm:cxn modelId="{7403F0CB-D85C-48AF-B987-8133082858BA}" type="presOf" srcId="{3A26293E-1582-4208-8E1C-5996313391B2}" destId="{FA41A249-40D8-49D8-8EC4-41BF48FA7425}" srcOrd="0" destOrd="0" presId="urn:microsoft.com/office/officeart/2005/8/layout/radial2"/>
    <dgm:cxn modelId="{E484B362-4ADA-4155-860C-9B21BB6032A5}" srcId="{53534B3C-B4B9-42C6-93D1-0477FF1F4D85}" destId="{A008CFBD-0E50-4C44-B100-A36B3CA3CD41}" srcOrd="0" destOrd="0" parTransId="{02EAD671-76FD-4ECA-A937-9CDF73B64047}" sibTransId="{0772EE70-056E-4A3C-8AB1-727F80B67697}"/>
    <dgm:cxn modelId="{E0FC4466-9B33-4B04-891C-D1194A2C8529}" type="presOf" srcId="{F2E0790F-2EE4-4F07-BE0D-D7D3292A7A0D}" destId="{B286381F-22E0-4CDF-9D51-62D24813AB58}" srcOrd="0" destOrd="0" presId="urn:microsoft.com/office/officeart/2005/8/layout/radial2"/>
    <dgm:cxn modelId="{88231A34-BC41-4CE2-8217-A0194558A31D}" type="presOf" srcId="{0C2D4DA9-52AF-42B2-BF1A-7185C634DA98}" destId="{2E7FDF17-E171-4C45-9384-454CB12C3814}" srcOrd="0" destOrd="0" presId="urn:microsoft.com/office/officeart/2005/8/layout/radial2"/>
    <dgm:cxn modelId="{CCB4CE93-9492-4D39-9CDF-623B8C0A5F80}" srcId="{4C9B7828-6B7B-4DB8-A79C-CA9A043DDB14}" destId="{728ABDB3-F39C-4105-82BD-129CE543776B}" srcOrd="1" destOrd="0" parTransId="{3A26293E-1582-4208-8E1C-5996313391B2}" sibTransId="{11688C62-16D4-445D-B505-046B529AD485}"/>
    <dgm:cxn modelId="{A69BBBAF-FB08-4D86-A44A-363943603EB1}" type="presOf" srcId="{4C9B7828-6B7B-4DB8-A79C-CA9A043DDB14}" destId="{84BFBDEA-CD29-4E1B-BC3C-31E6CB03F752}" srcOrd="0" destOrd="0" presId="urn:microsoft.com/office/officeart/2005/8/layout/radial2"/>
    <dgm:cxn modelId="{F1D4D66B-30DB-48E5-A020-7810C831D4EC}" type="presParOf" srcId="{84BFBDEA-CD29-4E1B-BC3C-31E6CB03F752}" destId="{0639C4D8-5D5D-4792-92F8-0D409F77D21E}" srcOrd="0" destOrd="0" presId="urn:microsoft.com/office/officeart/2005/8/layout/radial2"/>
    <dgm:cxn modelId="{23AC24D0-1FF7-443E-829A-5912078D4F16}" type="presParOf" srcId="{0639C4D8-5D5D-4792-92F8-0D409F77D21E}" destId="{5D771321-6D7F-4A22-8442-31F2BD72620D}" srcOrd="0" destOrd="0" presId="urn:microsoft.com/office/officeart/2005/8/layout/radial2"/>
    <dgm:cxn modelId="{47F77F58-F190-4422-B7E2-C851812C3E5C}" type="presParOf" srcId="{5D771321-6D7F-4A22-8442-31F2BD72620D}" destId="{97C86021-B4F0-4925-ACB3-147A154AE009}" srcOrd="0" destOrd="0" presId="urn:microsoft.com/office/officeart/2005/8/layout/radial2"/>
    <dgm:cxn modelId="{55704E41-08E0-4589-976F-FBB2F41D9774}" type="presParOf" srcId="{5D771321-6D7F-4A22-8442-31F2BD72620D}" destId="{0CC2813E-9ED7-409C-A239-D3206D23955F}" srcOrd="1" destOrd="0" presId="urn:microsoft.com/office/officeart/2005/8/layout/radial2"/>
    <dgm:cxn modelId="{FEB1651F-019B-4904-99DC-B8D4FEE55D77}" type="presParOf" srcId="{0639C4D8-5D5D-4792-92F8-0D409F77D21E}" destId="{EE29B388-AAD6-49DA-8A03-CF959BAF8F9C}" srcOrd="1" destOrd="0" presId="urn:microsoft.com/office/officeart/2005/8/layout/radial2"/>
    <dgm:cxn modelId="{779729A8-45BE-4347-8713-2D82C2C49F60}" type="presParOf" srcId="{0639C4D8-5D5D-4792-92F8-0D409F77D21E}" destId="{196CACCD-D70B-49E8-9F25-DACFCB5A32CF}" srcOrd="2" destOrd="0" presId="urn:microsoft.com/office/officeart/2005/8/layout/radial2"/>
    <dgm:cxn modelId="{2CE6736A-D8ED-42EE-9ED9-CD89819E9EFC}" type="presParOf" srcId="{196CACCD-D70B-49E8-9F25-DACFCB5A32CF}" destId="{2E7FDF17-E171-4C45-9384-454CB12C3814}" srcOrd="0" destOrd="0" presId="urn:microsoft.com/office/officeart/2005/8/layout/radial2"/>
    <dgm:cxn modelId="{3673AB64-5458-4122-84F9-A129F292F333}" type="presParOf" srcId="{196CACCD-D70B-49E8-9F25-DACFCB5A32CF}" destId="{EC7855F5-429D-4332-8CAE-D22E3216B31E}" srcOrd="1" destOrd="0" presId="urn:microsoft.com/office/officeart/2005/8/layout/radial2"/>
    <dgm:cxn modelId="{E50493AC-61E3-4CD4-81A3-B3A43DFBE86D}" type="presParOf" srcId="{0639C4D8-5D5D-4792-92F8-0D409F77D21E}" destId="{FA41A249-40D8-49D8-8EC4-41BF48FA7425}" srcOrd="3" destOrd="0" presId="urn:microsoft.com/office/officeart/2005/8/layout/radial2"/>
    <dgm:cxn modelId="{6F5DD611-F781-49AE-9205-A6AF8F56A415}" type="presParOf" srcId="{0639C4D8-5D5D-4792-92F8-0D409F77D21E}" destId="{CECDA24D-DDB1-4B57-9A85-910239EF6C46}" srcOrd="4" destOrd="0" presId="urn:microsoft.com/office/officeart/2005/8/layout/radial2"/>
    <dgm:cxn modelId="{8BA6D82B-8E5B-4FCE-9FD9-B3CA65E75705}" type="presParOf" srcId="{CECDA24D-DDB1-4B57-9A85-910239EF6C46}" destId="{FA8F8F77-21D5-4184-BD51-0B27F53EB51C}" srcOrd="0" destOrd="0" presId="urn:microsoft.com/office/officeart/2005/8/layout/radial2"/>
    <dgm:cxn modelId="{1D8172D6-AF10-476B-8488-D96D04335EE8}" type="presParOf" srcId="{CECDA24D-DDB1-4B57-9A85-910239EF6C46}" destId="{445A1893-DEB2-48A6-B199-1B00096B3F15}" srcOrd="1" destOrd="0" presId="urn:microsoft.com/office/officeart/2005/8/layout/radial2"/>
    <dgm:cxn modelId="{0D284FB4-354F-4C04-B31B-542B381778EB}" type="presParOf" srcId="{0639C4D8-5D5D-4792-92F8-0D409F77D21E}" destId="{B286381F-22E0-4CDF-9D51-62D24813AB58}" srcOrd="5" destOrd="0" presId="urn:microsoft.com/office/officeart/2005/8/layout/radial2"/>
    <dgm:cxn modelId="{C5043136-0665-47BC-B4D9-B8A32332B798}" type="presParOf" srcId="{0639C4D8-5D5D-4792-92F8-0D409F77D21E}" destId="{93ACAFD1-EB67-49FA-871B-99A6B232B5B6}" srcOrd="6" destOrd="0" presId="urn:microsoft.com/office/officeart/2005/8/layout/radial2"/>
    <dgm:cxn modelId="{BAE6104A-4A45-405C-B746-118CF0B82CFE}" type="presParOf" srcId="{93ACAFD1-EB67-49FA-871B-99A6B232B5B6}" destId="{70C255D8-103E-4702-9C93-22CAA0766643}" srcOrd="0" destOrd="0" presId="urn:microsoft.com/office/officeart/2005/8/layout/radial2"/>
    <dgm:cxn modelId="{6D491A84-2939-4540-BBA2-62833616A159}" type="presParOf" srcId="{93ACAFD1-EB67-49FA-871B-99A6B232B5B6}" destId="{D392B162-8788-41B6-A692-1F498D8E02F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2AE21-DFCF-48C9-8D9A-E27F3155E36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rgbClr val="92D050"/>
              </a:solidFill>
            </a:rPr>
            <a:t>雙手肥皂清潔，搓洗</a:t>
          </a:r>
          <a:r>
            <a:rPr lang="en-US" sz="2800" kern="1200" dirty="0" smtClean="0">
              <a:solidFill>
                <a:srgbClr val="92D050"/>
              </a:solidFill>
            </a:rPr>
            <a:t>40~60</a:t>
          </a:r>
          <a:r>
            <a:rPr lang="zh-TW" sz="2800" kern="1200" dirty="0" smtClean="0">
              <a:solidFill>
                <a:srgbClr val="92D050"/>
              </a:solidFill>
            </a:rPr>
            <a:t>秒</a:t>
          </a:r>
          <a:endParaRPr lang="zh-TW" sz="2800" kern="1200" dirty="0">
            <a:solidFill>
              <a:srgbClr val="92D050"/>
            </a:solidFill>
          </a:endParaRPr>
        </a:p>
      </dsp:txBody>
      <dsp:txXfrm>
        <a:off x="1918" y="1810385"/>
        <a:ext cx="2011188" cy="1810385"/>
      </dsp:txXfrm>
    </dsp:sp>
    <dsp:sp modelId="{89AB6467-1F28-4F0D-99BD-C63C845F750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3FE518F-EE9B-46F1-9254-90CAEA89DD7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solidFill>
                <a:srgbClr val="FF0000"/>
              </a:solidFill>
            </a:rPr>
            <a:t>口罩要遮住口鼻、蓋住下巴  </a:t>
          </a:r>
          <a:endParaRPr lang="zh-TW" altLang="en-US" sz="2800" kern="1200" dirty="0">
            <a:solidFill>
              <a:srgbClr val="FF0000"/>
            </a:solidFill>
          </a:endParaRPr>
        </a:p>
      </dsp:txBody>
      <dsp:txXfrm>
        <a:off x="2073443" y="1810385"/>
        <a:ext cx="2011188" cy="1810385"/>
      </dsp:txXfrm>
    </dsp:sp>
    <dsp:sp modelId="{604F2049-536F-4C44-B7A5-8F01EABFC05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5918A43-8540-48AE-9C15-97162759ACF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rgbClr val="FFFF00"/>
              </a:solidFill>
            </a:rPr>
            <a:t>噴</a:t>
          </a:r>
          <a:r>
            <a:rPr lang="en-US" sz="2800" kern="1200" dirty="0" smtClean="0">
              <a:solidFill>
                <a:srgbClr val="FFFF00"/>
              </a:solidFill>
            </a:rPr>
            <a:t>75%</a:t>
          </a:r>
          <a:r>
            <a:rPr lang="zh-TW" sz="2800" kern="1200" dirty="0" smtClean="0">
              <a:solidFill>
                <a:srgbClr val="FFFF00"/>
              </a:solidFill>
            </a:rPr>
            <a:t>酒精搓洗雙手</a:t>
          </a:r>
          <a:r>
            <a:rPr lang="en-US" sz="2800" kern="1200" dirty="0" smtClean="0">
              <a:solidFill>
                <a:srgbClr val="FFFF00"/>
              </a:solidFill>
            </a:rPr>
            <a:t>20-30</a:t>
          </a:r>
          <a:r>
            <a:rPr lang="zh-TW" sz="2800" kern="1200" dirty="0" smtClean="0">
              <a:solidFill>
                <a:srgbClr val="FFFF00"/>
              </a:solidFill>
            </a:rPr>
            <a:t>秒</a:t>
          </a:r>
          <a:endParaRPr lang="zh-TW" sz="2800" kern="1200" dirty="0">
            <a:solidFill>
              <a:srgbClr val="FFFF00"/>
            </a:solidFill>
          </a:endParaRPr>
        </a:p>
      </dsp:txBody>
      <dsp:txXfrm>
        <a:off x="4144967" y="1810385"/>
        <a:ext cx="2011188" cy="1810385"/>
      </dsp:txXfrm>
    </dsp:sp>
    <dsp:sp modelId="{F583D5D9-3490-4DB1-8D23-2836E4A8F2C2}">
      <dsp:nvSpPr>
        <dsp:cNvPr id="0" name=""/>
        <dsp:cNvSpPr/>
      </dsp:nvSpPr>
      <dsp:spPr>
        <a:xfrm>
          <a:off x="4343395" y="473213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285EA83-7886-4EA6-9548-205E5B23FF7F}">
      <dsp:nvSpPr>
        <dsp:cNvPr id="0" name=""/>
        <dsp:cNvSpPr/>
      </dsp:nvSpPr>
      <dsp:spPr>
        <a:xfrm>
          <a:off x="621841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solidFill>
                <a:schemeClr val="tx1"/>
              </a:solidFill>
            </a:rPr>
            <a:t>有發燒、呼吸道症狀速就醫</a:t>
          </a:r>
          <a:endParaRPr lang="zh-TW" altLang="en-US" sz="2800" kern="1200" dirty="0">
            <a:solidFill>
              <a:schemeClr val="tx1"/>
            </a:solidFill>
          </a:endParaRPr>
        </a:p>
      </dsp:txBody>
      <dsp:txXfrm>
        <a:off x="6218411" y="1810385"/>
        <a:ext cx="2011188" cy="1810385"/>
      </dsp:txXfrm>
    </dsp:sp>
    <dsp:sp modelId="{4E504D6F-4756-4443-9B06-1C2D83045C1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69F203C-9D8D-4492-85FB-B59497E3D913}">
      <dsp:nvSpPr>
        <dsp:cNvPr id="0" name=""/>
        <dsp:cNvSpPr/>
      </dsp:nvSpPr>
      <dsp:spPr>
        <a:xfrm>
          <a:off x="1018431" y="3484984"/>
          <a:ext cx="6480747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F631A-96B0-443F-B2B1-13DDC4D000FF}">
      <dsp:nvSpPr>
        <dsp:cNvPr id="0" name=""/>
        <dsp:cNvSpPr/>
      </dsp:nvSpPr>
      <dsp:spPr>
        <a:xfrm>
          <a:off x="4938" y="1088610"/>
          <a:ext cx="3014600" cy="267228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4E9B3DB-48C6-4507-B457-5092A4FCBC44}">
      <dsp:nvSpPr>
        <dsp:cNvPr id="0" name=""/>
        <dsp:cNvSpPr/>
      </dsp:nvSpPr>
      <dsp:spPr>
        <a:xfrm>
          <a:off x="2803516" y="1612775"/>
          <a:ext cx="1344822" cy="1399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842904" y="1652163"/>
        <a:ext cx="1266046" cy="1320919"/>
      </dsp:txXfrm>
    </dsp:sp>
    <dsp:sp modelId="{53A1BF3A-1BE0-4BA1-A989-1D09EDDC61A8}">
      <dsp:nvSpPr>
        <dsp:cNvPr id="0" name=""/>
        <dsp:cNvSpPr/>
      </dsp:nvSpPr>
      <dsp:spPr>
        <a:xfrm>
          <a:off x="94203" y="765064"/>
          <a:ext cx="2836070" cy="41378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94203" y="765064"/>
        <a:ext cx="2836070" cy="413784"/>
      </dsp:txXfrm>
    </dsp:sp>
    <dsp:sp modelId="{F58CB34E-F160-43A0-BD92-0A7067414C8C}">
      <dsp:nvSpPr>
        <dsp:cNvPr id="0" name=""/>
        <dsp:cNvSpPr/>
      </dsp:nvSpPr>
      <dsp:spPr>
        <a:xfrm>
          <a:off x="4421429" y="955389"/>
          <a:ext cx="2836070" cy="284991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86679C1-DFC0-40CA-AD4F-7DE041D14F8A}">
      <dsp:nvSpPr>
        <dsp:cNvPr id="0" name=""/>
        <dsp:cNvSpPr/>
      </dsp:nvSpPr>
      <dsp:spPr>
        <a:xfrm>
          <a:off x="6884777" y="1612780"/>
          <a:ext cx="1344822" cy="1399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24165" y="1652168"/>
        <a:ext cx="1266046" cy="1320919"/>
      </dsp:txXfrm>
    </dsp:sp>
    <dsp:sp modelId="{86F31CFA-1C7E-445F-9AD9-3AA35AA1FA92}">
      <dsp:nvSpPr>
        <dsp:cNvPr id="0" name=""/>
        <dsp:cNvSpPr/>
      </dsp:nvSpPr>
      <dsp:spPr>
        <a:xfrm>
          <a:off x="4421429" y="720657"/>
          <a:ext cx="2836070" cy="413784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421429" y="720657"/>
        <a:ext cx="2836070" cy="4137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86381F-22E0-4CDF-9D51-62D24813AB5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41A249-40D8-49D8-8EC4-41BF48FA7425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29B388-AAD6-49DA-8A03-CF959BAF8F9C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2813E-9ED7-409C-A239-D3206D23955F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7FDF17-E171-4C45-9384-454CB12C3814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EC7855F5-429D-4332-8CAE-D22E3216B31E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FA8F8F77-21D5-4184-BD51-0B27F53EB51C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445A1893-DEB2-48A6-B199-1B00096B3F15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</a:t>
          </a:r>
          <a:r>
            <a:rPr lang="zh-TW" altLang="en-US" sz="2000" kern="1200" dirty="0" smtClean="0"/>
            <a:t>觀念</a:t>
          </a:r>
          <a:r>
            <a:rPr lang="zh-TW" sz="2000" kern="1200" dirty="0" smtClean="0"/>
            <a:t>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</a:t>
          </a:r>
          <a:r>
            <a:rPr lang="en-US" altLang="zh-TW" sz="2000" kern="1200" dirty="0" smtClean="0"/>
            <a:t>!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70C255D8-103E-4702-9C93-22CAA076664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D392B162-8788-41B6-A692-1F498D8E02FF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19000">
              <a:srgbClr val="00B0F0"/>
            </a:gs>
            <a:gs pos="0">
              <a:srgbClr val="FF0000"/>
            </a:gs>
            <a:gs pos="34000">
              <a:srgbClr val="FFFF00"/>
            </a:gs>
            <a:gs pos="51000">
              <a:srgbClr val="00B050"/>
            </a:gs>
            <a:gs pos="97000">
              <a:schemeClr val="bg2"/>
            </a:gs>
            <a:gs pos="83000">
              <a:srgbClr val="006858"/>
            </a:gs>
            <a:gs pos="67000">
              <a:srgbClr val="002060"/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00B0F0"/>
            </a:gs>
            <a:gs pos="0">
              <a:srgbClr val="FF0000"/>
            </a:gs>
            <a:gs pos="34000">
              <a:srgbClr val="FFFF00"/>
            </a:gs>
            <a:gs pos="51000">
              <a:srgbClr val="00B050"/>
            </a:gs>
            <a:gs pos="90000">
              <a:srgbClr val="006858"/>
            </a:gs>
            <a:gs pos="67000">
              <a:srgbClr val="002060"/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粗圓" panose="020B0609010101010101" pitchFamily="49" charset="-120"/>
          <a:ea typeface="文鼎粗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</a:t>
            </a:r>
            <a:r>
              <a:rPr lang="zh-TW" altLang="en-US" dirty="0" smtClean="0">
                <a:latin typeface="+mj-ea"/>
              </a:rPr>
              <a:t>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5192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</a:t>
            </a:r>
            <a:r>
              <a:rPr lang="zh-TW" altLang="en-US" dirty="0" smtClean="0"/>
              <a:t>社交距離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85537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5745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2022-11-15T07:06:13Z</dcterms:modified>
</cp:coreProperties>
</file>