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onlineQuiz/epidemicPrevention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onlineQuiz/epidemicPrevention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Relationship Id="rId4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2DB4BC-7C16-4746-B421-6E32C1328D09}" type="doc">
      <dgm:prSet loTypeId="urn:microsoft.com/office/officeart/2005/8/layout/hList7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025AE51-C65C-4F22-97C7-493E3E237C52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231964D-F82A-4DC6-B46D-4E8ED764EC04}" type="parTrans" cxnId="{1A489793-3FFD-40BB-9404-E5962C3B446D}">
      <dgm:prSet/>
      <dgm:spPr/>
      <dgm:t>
        <a:bodyPr/>
        <a:lstStyle/>
        <a:p>
          <a:endParaRPr lang="zh-TW" altLang="en-US"/>
        </a:p>
      </dgm:t>
    </dgm:pt>
    <dgm:pt modelId="{7704863A-78AB-4284-B0BB-822EE3C2380C}" type="sibTrans" cxnId="{1A489793-3FFD-40BB-9404-E5962C3B446D}">
      <dgm:prSet/>
      <dgm:spPr/>
      <dgm:t>
        <a:bodyPr/>
        <a:lstStyle/>
        <a:p>
          <a:endParaRPr lang="zh-TW" altLang="en-US"/>
        </a:p>
      </dgm:t>
    </dgm:pt>
    <dgm:pt modelId="{E9B724EF-66D1-4EDB-A204-9818B29F54C6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930DE55E-2184-4FC6-A9FC-2D963DC64205}" type="parTrans" cxnId="{F0C67DF4-AF13-4089-AA7A-DCCFAACDF3B0}">
      <dgm:prSet/>
      <dgm:spPr/>
      <dgm:t>
        <a:bodyPr/>
        <a:lstStyle/>
        <a:p>
          <a:endParaRPr lang="zh-TW" altLang="en-US"/>
        </a:p>
      </dgm:t>
    </dgm:pt>
    <dgm:pt modelId="{83C2F72B-9A40-426C-98D5-4D94119D9821}" type="sibTrans" cxnId="{F0C67DF4-AF13-4089-AA7A-DCCFAACDF3B0}">
      <dgm:prSet/>
      <dgm:spPr/>
      <dgm:t>
        <a:bodyPr/>
        <a:lstStyle/>
        <a:p>
          <a:endParaRPr lang="zh-TW" altLang="en-US"/>
        </a:p>
      </dgm:t>
    </dgm:pt>
    <dgm:pt modelId="{30479743-5C22-4534-99E9-0D60AF59EEA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4474C60-A3C0-4FD4-928A-702915D0F27B}" type="parTrans" cxnId="{D4AD0D0B-273A-4FC7-B1DB-70F2FB574C83}">
      <dgm:prSet/>
      <dgm:spPr/>
      <dgm:t>
        <a:bodyPr/>
        <a:lstStyle/>
        <a:p>
          <a:endParaRPr lang="zh-TW" altLang="en-US"/>
        </a:p>
      </dgm:t>
    </dgm:pt>
    <dgm:pt modelId="{4C761B21-3F44-4D8C-A727-B35AE77AA407}" type="sibTrans" cxnId="{D4AD0D0B-273A-4FC7-B1DB-70F2FB574C83}">
      <dgm:prSet/>
      <dgm:spPr/>
      <dgm:t>
        <a:bodyPr/>
        <a:lstStyle/>
        <a:p>
          <a:endParaRPr lang="zh-TW" altLang="en-US"/>
        </a:p>
      </dgm:t>
    </dgm:pt>
    <dgm:pt modelId="{4A0FF658-D62C-4690-80B8-45588B40DA7F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D095A7F0-D114-4686-8405-1EBA22F1DFE4}" type="parTrans" cxnId="{55219013-81A1-458C-84DD-E7F676936A8F}">
      <dgm:prSet/>
      <dgm:spPr/>
      <dgm:t>
        <a:bodyPr/>
        <a:lstStyle/>
        <a:p>
          <a:endParaRPr lang="zh-TW" altLang="en-US"/>
        </a:p>
      </dgm:t>
    </dgm:pt>
    <dgm:pt modelId="{E1B4E768-F94C-42F8-9C78-341E63A7BD04}" type="sibTrans" cxnId="{55219013-81A1-458C-84DD-E7F676936A8F}">
      <dgm:prSet/>
      <dgm:spPr/>
      <dgm:t>
        <a:bodyPr/>
        <a:lstStyle/>
        <a:p>
          <a:endParaRPr lang="zh-TW" altLang="en-US"/>
        </a:p>
      </dgm:t>
    </dgm:pt>
    <dgm:pt modelId="{E353C135-D89A-428C-8E94-C989DC4DE911}" type="pres">
      <dgm:prSet presAssocID="{F22DB4BC-7C16-4746-B421-6E32C1328D0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9488673-B7A3-4EA3-9CA1-CC0FA4549B3C}" type="pres">
      <dgm:prSet presAssocID="{F22DB4BC-7C16-4746-B421-6E32C1328D09}" presName="fgShape" presStyleLbl="fgShp" presStyleIdx="0" presStyleCnt="1" custLinFactNeighborX="0" custLinFactNeighborY="-30608"/>
      <dgm:spPr/>
    </dgm:pt>
    <dgm:pt modelId="{519FE6E2-8D97-46D7-8CA2-77389CDCED54}" type="pres">
      <dgm:prSet presAssocID="{F22DB4BC-7C16-4746-B421-6E32C1328D09}" presName="linComp" presStyleCnt="0"/>
      <dgm:spPr/>
    </dgm:pt>
    <dgm:pt modelId="{22E633B9-8D74-4C95-B91E-76E7E215AF0D}" type="pres">
      <dgm:prSet presAssocID="{C025AE51-C65C-4F22-97C7-493E3E237C52}" presName="compNode" presStyleCnt="0"/>
      <dgm:spPr/>
    </dgm:pt>
    <dgm:pt modelId="{EC30402E-A3D8-4171-99BB-3B724E380AF1}" type="pres">
      <dgm:prSet presAssocID="{C025AE51-C65C-4F22-97C7-493E3E237C5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295790F-E571-4ECC-B70F-45B499DFE0A7}" type="pres">
      <dgm:prSet presAssocID="{C025AE51-C65C-4F22-97C7-493E3E237C5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D0C22F-6E2A-43D7-87D6-0B2E2462B46B}" type="pres">
      <dgm:prSet presAssocID="{C025AE51-C65C-4F22-97C7-493E3E237C52}" presName="invisiNode" presStyleLbl="node1" presStyleIdx="0" presStyleCnt="4"/>
      <dgm:spPr/>
    </dgm:pt>
    <dgm:pt modelId="{53C8EF30-AEDC-4B1E-9510-0BD8E4D141EA}" type="pres">
      <dgm:prSet presAssocID="{C025AE51-C65C-4F22-97C7-493E3E237C52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464D815-995A-4553-963D-4F8CFA16353C}" type="pres">
      <dgm:prSet presAssocID="{7704863A-78AB-4284-B0BB-822EE3C2380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03C9F78-521B-45E1-AC14-04D11BF4F6CF}" type="pres">
      <dgm:prSet presAssocID="{E9B724EF-66D1-4EDB-A204-9818B29F54C6}" presName="compNode" presStyleCnt="0"/>
      <dgm:spPr/>
    </dgm:pt>
    <dgm:pt modelId="{778E1BBC-EFFA-4710-875E-4ECCAB074F05}" type="pres">
      <dgm:prSet presAssocID="{E9B724EF-66D1-4EDB-A204-9818B29F54C6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9329BF9-90F8-43B1-ACBD-12E5AAC663E1}" type="pres">
      <dgm:prSet presAssocID="{E9B724EF-66D1-4EDB-A204-9818B29F54C6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7B66C26-2DF3-493C-B57C-B09235D05419}" type="pres">
      <dgm:prSet presAssocID="{E9B724EF-66D1-4EDB-A204-9818B29F54C6}" presName="invisiNode" presStyleLbl="node1" presStyleIdx="1" presStyleCnt="4"/>
      <dgm:spPr/>
    </dgm:pt>
    <dgm:pt modelId="{03436AB0-F53D-4B7E-9D68-8C8D8386ABD8}" type="pres">
      <dgm:prSet presAssocID="{E9B724EF-66D1-4EDB-A204-9818B29F54C6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5536351-E4E1-4B54-AEDD-879E3DFF632E}" type="pres">
      <dgm:prSet presAssocID="{83C2F72B-9A40-426C-98D5-4D94119D982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208A222-8120-463C-B09C-3BECDAE2F3CC}" type="pres">
      <dgm:prSet presAssocID="{30479743-5C22-4534-99E9-0D60AF59EEA7}" presName="compNode" presStyleCnt="0"/>
      <dgm:spPr/>
    </dgm:pt>
    <dgm:pt modelId="{9B6CFFDC-64CC-4912-AA90-CB91DC6E656E}" type="pres">
      <dgm:prSet presAssocID="{30479743-5C22-4534-99E9-0D60AF59EEA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AD6AD02-D71B-4500-96AD-C996ECDD61AB}" type="pres">
      <dgm:prSet presAssocID="{30479743-5C22-4534-99E9-0D60AF59EEA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55B038-CF80-4315-A33F-62E38795325C}" type="pres">
      <dgm:prSet presAssocID="{30479743-5C22-4534-99E9-0D60AF59EEA7}" presName="invisiNode" presStyleLbl="node1" presStyleIdx="2" presStyleCnt="4"/>
      <dgm:spPr/>
    </dgm:pt>
    <dgm:pt modelId="{68889921-574F-45DE-B94A-C34891D8A405}" type="pres">
      <dgm:prSet presAssocID="{30479743-5C22-4534-99E9-0D60AF59EEA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F6C2015-23CD-46D1-AB42-2AAC83B3E264}" type="pres">
      <dgm:prSet presAssocID="{4C761B21-3F44-4D8C-A727-B35AE77AA40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39B08E0-1FAE-484A-9048-3FC2BF7B2297}" type="pres">
      <dgm:prSet presAssocID="{4A0FF658-D62C-4690-80B8-45588B40DA7F}" presName="compNode" presStyleCnt="0"/>
      <dgm:spPr/>
    </dgm:pt>
    <dgm:pt modelId="{622A9BD3-074F-4190-B2DF-AF601DEDEC3B}" type="pres">
      <dgm:prSet presAssocID="{4A0FF658-D62C-4690-80B8-45588B40DA7F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BF014BF-C6C2-44FD-AF7B-761D847429BF}" type="pres">
      <dgm:prSet presAssocID="{4A0FF658-D62C-4690-80B8-45588B40DA7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93A7FC-4164-404B-A812-4F842FCD891A}" type="pres">
      <dgm:prSet presAssocID="{4A0FF658-D62C-4690-80B8-45588B40DA7F}" presName="invisiNode" presStyleLbl="node1" presStyleIdx="3" presStyleCnt="4"/>
      <dgm:spPr/>
    </dgm:pt>
    <dgm:pt modelId="{70617B2D-6D5D-4A46-A437-8C91541C0D3F}" type="pres">
      <dgm:prSet presAssocID="{4A0FF658-D62C-4690-80B8-45588B40DA7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5219013-81A1-458C-84DD-E7F676936A8F}" srcId="{F22DB4BC-7C16-4746-B421-6E32C1328D09}" destId="{4A0FF658-D62C-4690-80B8-45588B40DA7F}" srcOrd="3" destOrd="0" parTransId="{D095A7F0-D114-4686-8405-1EBA22F1DFE4}" sibTransId="{E1B4E768-F94C-42F8-9C78-341E63A7BD04}"/>
    <dgm:cxn modelId="{F812C97A-42F4-488D-A064-473C646D30A7}" type="presOf" srcId="{4A0FF658-D62C-4690-80B8-45588B40DA7F}" destId="{8BF014BF-C6C2-44FD-AF7B-761D847429BF}" srcOrd="1" destOrd="0" presId="urn:microsoft.com/office/officeart/2005/8/layout/hList7"/>
    <dgm:cxn modelId="{99507A52-21E0-454D-80F3-40F7014AA3CC}" type="presOf" srcId="{83C2F72B-9A40-426C-98D5-4D94119D9821}" destId="{25536351-E4E1-4B54-AEDD-879E3DFF632E}" srcOrd="0" destOrd="0" presId="urn:microsoft.com/office/officeart/2005/8/layout/hList7"/>
    <dgm:cxn modelId="{43AB94F4-8999-41F0-9212-14D2C28E3949}" type="presOf" srcId="{E9B724EF-66D1-4EDB-A204-9818B29F54C6}" destId="{D9329BF9-90F8-43B1-ACBD-12E5AAC663E1}" srcOrd="1" destOrd="0" presId="urn:microsoft.com/office/officeart/2005/8/layout/hList7"/>
    <dgm:cxn modelId="{1A489793-3FFD-40BB-9404-E5962C3B446D}" srcId="{F22DB4BC-7C16-4746-B421-6E32C1328D09}" destId="{C025AE51-C65C-4F22-97C7-493E3E237C52}" srcOrd="0" destOrd="0" parTransId="{8231964D-F82A-4DC6-B46D-4E8ED764EC04}" sibTransId="{7704863A-78AB-4284-B0BB-822EE3C2380C}"/>
    <dgm:cxn modelId="{D4AD0D0B-273A-4FC7-B1DB-70F2FB574C83}" srcId="{F22DB4BC-7C16-4746-B421-6E32C1328D09}" destId="{30479743-5C22-4534-99E9-0D60AF59EEA7}" srcOrd="2" destOrd="0" parTransId="{C4474C60-A3C0-4FD4-928A-702915D0F27B}" sibTransId="{4C761B21-3F44-4D8C-A727-B35AE77AA407}"/>
    <dgm:cxn modelId="{BA1C6400-CBA5-4ADA-89D7-59DAB5FFF1CB}" type="presOf" srcId="{30479743-5C22-4534-99E9-0D60AF59EEA7}" destId="{9AD6AD02-D71B-4500-96AD-C996ECDD61AB}" srcOrd="1" destOrd="0" presId="urn:microsoft.com/office/officeart/2005/8/layout/hList7"/>
    <dgm:cxn modelId="{F0A3F943-6588-42AA-B92E-F55E037EC894}" type="presOf" srcId="{E9B724EF-66D1-4EDB-A204-9818B29F54C6}" destId="{778E1BBC-EFFA-4710-875E-4ECCAB074F05}" srcOrd="0" destOrd="0" presId="urn:microsoft.com/office/officeart/2005/8/layout/hList7"/>
    <dgm:cxn modelId="{CBCBEC91-B53E-4DC7-8703-DDFE4BB63793}" type="presOf" srcId="{30479743-5C22-4534-99E9-0D60AF59EEA7}" destId="{9B6CFFDC-64CC-4912-AA90-CB91DC6E656E}" srcOrd="0" destOrd="0" presId="urn:microsoft.com/office/officeart/2005/8/layout/hList7"/>
    <dgm:cxn modelId="{709F8CB3-7099-46D9-9BB1-04FD2A6C684F}" type="presOf" srcId="{4C761B21-3F44-4D8C-A727-B35AE77AA407}" destId="{EF6C2015-23CD-46D1-AB42-2AAC83B3E264}" srcOrd="0" destOrd="0" presId="urn:microsoft.com/office/officeart/2005/8/layout/hList7"/>
    <dgm:cxn modelId="{F0C67DF4-AF13-4089-AA7A-DCCFAACDF3B0}" srcId="{F22DB4BC-7C16-4746-B421-6E32C1328D09}" destId="{E9B724EF-66D1-4EDB-A204-9818B29F54C6}" srcOrd="1" destOrd="0" parTransId="{930DE55E-2184-4FC6-A9FC-2D963DC64205}" sibTransId="{83C2F72B-9A40-426C-98D5-4D94119D9821}"/>
    <dgm:cxn modelId="{2125DD9C-9B72-4113-AF0A-6C1811AFBCE9}" type="presOf" srcId="{4A0FF658-D62C-4690-80B8-45588B40DA7F}" destId="{622A9BD3-074F-4190-B2DF-AF601DEDEC3B}" srcOrd="0" destOrd="0" presId="urn:microsoft.com/office/officeart/2005/8/layout/hList7"/>
    <dgm:cxn modelId="{0E40081E-A8C6-455C-B24B-87D49631A755}" type="presOf" srcId="{F22DB4BC-7C16-4746-B421-6E32C1328D09}" destId="{E353C135-D89A-428C-8E94-C989DC4DE911}" srcOrd="0" destOrd="0" presId="urn:microsoft.com/office/officeart/2005/8/layout/hList7"/>
    <dgm:cxn modelId="{E7BB4975-35D6-42B4-B6E9-D272167AC0AB}" type="presOf" srcId="{7704863A-78AB-4284-B0BB-822EE3C2380C}" destId="{2464D815-995A-4553-963D-4F8CFA16353C}" srcOrd="0" destOrd="0" presId="urn:microsoft.com/office/officeart/2005/8/layout/hList7"/>
    <dgm:cxn modelId="{5AD4A1BF-CE82-4E88-AE05-193B952882E7}" type="presOf" srcId="{C025AE51-C65C-4F22-97C7-493E3E237C52}" destId="{EC30402E-A3D8-4171-99BB-3B724E380AF1}" srcOrd="0" destOrd="0" presId="urn:microsoft.com/office/officeart/2005/8/layout/hList7"/>
    <dgm:cxn modelId="{5C7F88C5-D27E-4246-8FE4-732A7C4235E0}" type="presOf" srcId="{C025AE51-C65C-4F22-97C7-493E3E237C52}" destId="{E295790F-E571-4ECC-B70F-45B499DFE0A7}" srcOrd="1" destOrd="0" presId="urn:microsoft.com/office/officeart/2005/8/layout/hList7"/>
    <dgm:cxn modelId="{BBEB71F1-5570-400D-B4A1-38E8DF9D2799}" type="presParOf" srcId="{E353C135-D89A-428C-8E94-C989DC4DE911}" destId="{B9488673-B7A3-4EA3-9CA1-CC0FA4549B3C}" srcOrd="0" destOrd="0" presId="urn:microsoft.com/office/officeart/2005/8/layout/hList7"/>
    <dgm:cxn modelId="{3B69CDD5-5232-4B9F-AC53-D3D9C030ED29}" type="presParOf" srcId="{E353C135-D89A-428C-8E94-C989DC4DE911}" destId="{519FE6E2-8D97-46D7-8CA2-77389CDCED54}" srcOrd="1" destOrd="0" presId="urn:microsoft.com/office/officeart/2005/8/layout/hList7"/>
    <dgm:cxn modelId="{D2C1AD4D-6E24-416E-8261-9CF5B1819DB4}" type="presParOf" srcId="{519FE6E2-8D97-46D7-8CA2-77389CDCED54}" destId="{22E633B9-8D74-4C95-B91E-76E7E215AF0D}" srcOrd="0" destOrd="0" presId="urn:microsoft.com/office/officeart/2005/8/layout/hList7"/>
    <dgm:cxn modelId="{4F6C05E8-A403-4EA4-A499-9663E55E8E1C}" type="presParOf" srcId="{22E633B9-8D74-4C95-B91E-76E7E215AF0D}" destId="{EC30402E-A3D8-4171-99BB-3B724E380AF1}" srcOrd="0" destOrd="0" presId="urn:microsoft.com/office/officeart/2005/8/layout/hList7"/>
    <dgm:cxn modelId="{93D19827-2843-4A64-9C8B-7F4C3421CD82}" type="presParOf" srcId="{22E633B9-8D74-4C95-B91E-76E7E215AF0D}" destId="{E295790F-E571-4ECC-B70F-45B499DFE0A7}" srcOrd="1" destOrd="0" presId="urn:microsoft.com/office/officeart/2005/8/layout/hList7"/>
    <dgm:cxn modelId="{306A7CD6-4A2B-4F1E-AA93-F1EEDBB15074}" type="presParOf" srcId="{22E633B9-8D74-4C95-B91E-76E7E215AF0D}" destId="{EAD0C22F-6E2A-43D7-87D6-0B2E2462B46B}" srcOrd="2" destOrd="0" presId="urn:microsoft.com/office/officeart/2005/8/layout/hList7"/>
    <dgm:cxn modelId="{03511C49-F3C4-40E9-A077-1E986B3008CD}" type="presParOf" srcId="{22E633B9-8D74-4C95-B91E-76E7E215AF0D}" destId="{53C8EF30-AEDC-4B1E-9510-0BD8E4D141EA}" srcOrd="3" destOrd="0" presId="urn:microsoft.com/office/officeart/2005/8/layout/hList7"/>
    <dgm:cxn modelId="{09DD376D-F303-4CFB-AE57-E0F47D4D8F6F}" type="presParOf" srcId="{519FE6E2-8D97-46D7-8CA2-77389CDCED54}" destId="{2464D815-995A-4553-963D-4F8CFA16353C}" srcOrd="1" destOrd="0" presId="urn:microsoft.com/office/officeart/2005/8/layout/hList7"/>
    <dgm:cxn modelId="{C557EB08-E27C-4C07-AEC4-AD8E2B6D0C3B}" type="presParOf" srcId="{519FE6E2-8D97-46D7-8CA2-77389CDCED54}" destId="{803C9F78-521B-45E1-AC14-04D11BF4F6CF}" srcOrd="2" destOrd="0" presId="urn:microsoft.com/office/officeart/2005/8/layout/hList7"/>
    <dgm:cxn modelId="{EC37D18D-27A2-45B8-8988-94FF8DA1C470}" type="presParOf" srcId="{803C9F78-521B-45E1-AC14-04D11BF4F6CF}" destId="{778E1BBC-EFFA-4710-875E-4ECCAB074F05}" srcOrd="0" destOrd="0" presId="urn:microsoft.com/office/officeart/2005/8/layout/hList7"/>
    <dgm:cxn modelId="{7B83D929-A8C8-48B6-9CCA-06C462E33492}" type="presParOf" srcId="{803C9F78-521B-45E1-AC14-04D11BF4F6CF}" destId="{D9329BF9-90F8-43B1-ACBD-12E5AAC663E1}" srcOrd="1" destOrd="0" presId="urn:microsoft.com/office/officeart/2005/8/layout/hList7"/>
    <dgm:cxn modelId="{93D21112-D6F1-4939-A4BA-7B8914417B12}" type="presParOf" srcId="{803C9F78-521B-45E1-AC14-04D11BF4F6CF}" destId="{97B66C26-2DF3-493C-B57C-B09235D05419}" srcOrd="2" destOrd="0" presId="urn:microsoft.com/office/officeart/2005/8/layout/hList7"/>
    <dgm:cxn modelId="{A92F009C-4E55-4228-9912-FD7FB2C922BF}" type="presParOf" srcId="{803C9F78-521B-45E1-AC14-04D11BF4F6CF}" destId="{03436AB0-F53D-4B7E-9D68-8C8D8386ABD8}" srcOrd="3" destOrd="0" presId="urn:microsoft.com/office/officeart/2005/8/layout/hList7"/>
    <dgm:cxn modelId="{7166FBA2-3171-4949-A488-8C56596A62D7}" type="presParOf" srcId="{519FE6E2-8D97-46D7-8CA2-77389CDCED54}" destId="{25536351-E4E1-4B54-AEDD-879E3DFF632E}" srcOrd="3" destOrd="0" presId="urn:microsoft.com/office/officeart/2005/8/layout/hList7"/>
    <dgm:cxn modelId="{312BEC51-30F3-4C39-AAA8-FE417DD94D53}" type="presParOf" srcId="{519FE6E2-8D97-46D7-8CA2-77389CDCED54}" destId="{E208A222-8120-463C-B09C-3BECDAE2F3CC}" srcOrd="4" destOrd="0" presId="urn:microsoft.com/office/officeart/2005/8/layout/hList7"/>
    <dgm:cxn modelId="{D8B8A192-A8F6-4386-AF1B-8D858494033D}" type="presParOf" srcId="{E208A222-8120-463C-B09C-3BECDAE2F3CC}" destId="{9B6CFFDC-64CC-4912-AA90-CB91DC6E656E}" srcOrd="0" destOrd="0" presId="urn:microsoft.com/office/officeart/2005/8/layout/hList7"/>
    <dgm:cxn modelId="{0EC148A2-EAAE-4133-B91F-84C334D3035D}" type="presParOf" srcId="{E208A222-8120-463C-B09C-3BECDAE2F3CC}" destId="{9AD6AD02-D71B-4500-96AD-C996ECDD61AB}" srcOrd="1" destOrd="0" presId="urn:microsoft.com/office/officeart/2005/8/layout/hList7"/>
    <dgm:cxn modelId="{44DB3E8B-1D72-49FA-BE83-29087571671C}" type="presParOf" srcId="{E208A222-8120-463C-B09C-3BECDAE2F3CC}" destId="{F155B038-CF80-4315-A33F-62E38795325C}" srcOrd="2" destOrd="0" presId="urn:microsoft.com/office/officeart/2005/8/layout/hList7"/>
    <dgm:cxn modelId="{A1DB950D-0667-41F8-ADAA-EF4240A3F979}" type="presParOf" srcId="{E208A222-8120-463C-B09C-3BECDAE2F3CC}" destId="{68889921-574F-45DE-B94A-C34891D8A405}" srcOrd="3" destOrd="0" presId="urn:microsoft.com/office/officeart/2005/8/layout/hList7"/>
    <dgm:cxn modelId="{E13530BC-954C-4F8A-ADCD-BF3A314D42D5}" type="presParOf" srcId="{519FE6E2-8D97-46D7-8CA2-77389CDCED54}" destId="{EF6C2015-23CD-46D1-AB42-2AAC83B3E264}" srcOrd="5" destOrd="0" presId="urn:microsoft.com/office/officeart/2005/8/layout/hList7"/>
    <dgm:cxn modelId="{D095DF95-E46A-4E9F-BA56-8E16584060EF}" type="presParOf" srcId="{519FE6E2-8D97-46D7-8CA2-77389CDCED54}" destId="{939B08E0-1FAE-484A-9048-3FC2BF7B2297}" srcOrd="6" destOrd="0" presId="urn:microsoft.com/office/officeart/2005/8/layout/hList7"/>
    <dgm:cxn modelId="{7F19E937-552D-4A09-BA2C-65A6FDE20F95}" type="presParOf" srcId="{939B08E0-1FAE-484A-9048-3FC2BF7B2297}" destId="{622A9BD3-074F-4190-B2DF-AF601DEDEC3B}" srcOrd="0" destOrd="0" presId="urn:microsoft.com/office/officeart/2005/8/layout/hList7"/>
    <dgm:cxn modelId="{79EBB085-CBBC-4F3E-A59A-7E38503FA895}" type="presParOf" srcId="{939B08E0-1FAE-484A-9048-3FC2BF7B2297}" destId="{8BF014BF-C6C2-44FD-AF7B-761D847429BF}" srcOrd="1" destOrd="0" presId="urn:microsoft.com/office/officeart/2005/8/layout/hList7"/>
    <dgm:cxn modelId="{7A2DA5A6-F754-41DB-A8FC-BA818680DF84}" type="presParOf" srcId="{939B08E0-1FAE-484A-9048-3FC2BF7B2297}" destId="{4F93A7FC-4164-404B-A812-4F842FCD891A}" srcOrd="2" destOrd="0" presId="urn:microsoft.com/office/officeart/2005/8/layout/hList7"/>
    <dgm:cxn modelId="{DCD2C581-E2C6-4B1F-9F52-162EBFCD06C7}" type="presParOf" srcId="{939B08E0-1FAE-484A-9048-3FC2BF7B2297}" destId="{70617B2D-6D5D-4A46-A437-8C91541C0D3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C5D304-581B-49D8-B1BF-90EDCB36B4A9}" type="doc">
      <dgm:prSet loTypeId="urn:microsoft.com/office/officeart/2008/layout/TitledPictureBlocks" loCatId="pictur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FF85FC4-52E9-44F2-9D61-D470DF444A4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0E787DE-DBDA-4154-AD29-418AF1AAADC0}" type="parTrans" cxnId="{59EB63A8-BED9-441F-99E0-1C97C4248D9C}">
      <dgm:prSet/>
      <dgm:spPr/>
      <dgm:t>
        <a:bodyPr/>
        <a:lstStyle/>
        <a:p>
          <a:endParaRPr lang="zh-TW" altLang="en-US"/>
        </a:p>
      </dgm:t>
    </dgm:pt>
    <dgm:pt modelId="{6ADD0650-5708-4AC7-B90C-C6C9E1CF30FF}" type="sibTrans" cxnId="{59EB63A8-BED9-441F-99E0-1C97C4248D9C}">
      <dgm:prSet/>
      <dgm:spPr/>
      <dgm:t>
        <a:bodyPr/>
        <a:lstStyle/>
        <a:p>
          <a:endParaRPr lang="zh-TW" altLang="en-US"/>
        </a:p>
      </dgm:t>
    </dgm:pt>
    <dgm:pt modelId="{3418850B-B393-4092-BFEA-32258554F911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E5AFA48E-4930-4500-9746-81A02460DB25}" type="parTrans" cxnId="{7C1CD491-E5A8-4784-8B89-1E1BC8FA7DD7}">
      <dgm:prSet/>
      <dgm:spPr/>
      <dgm:t>
        <a:bodyPr/>
        <a:lstStyle/>
        <a:p>
          <a:endParaRPr lang="zh-TW" altLang="en-US"/>
        </a:p>
      </dgm:t>
    </dgm:pt>
    <dgm:pt modelId="{A4BEB5C1-5785-4AAF-906B-D86B302EB87D}" type="sibTrans" cxnId="{7C1CD491-E5A8-4784-8B89-1E1BC8FA7DD7}">
      <dgm:prSet/>
      <dgm:spPr/>
      <dgm:t>
        <a:bodyPr/>
        <a:lstStyle/>
        <a:p>
          <a:endParaRPr lang="zh-TW" altLang="en-US"/>
        </a:p>
      </dgm:t>
    </dgm:pt>
    <dgm:pt modelId="{BE164313-20CC-49DE-8F77-C034B9D5B1EF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E0105869-EB7B-42CA-864A-EB99889754C7}" type="parTrans" cxnId="{B75BC7DB-47CA-4EB3-8FCA-945017B151D2}">
      <dgm:prSet/>
      <dgm:spPr/>
      <dgm:t>
        <a:bodyPr/>
        <a:lstStyle/>
        <a:p>
          <a:endParaRPr lang="zh-TW" altLang="en-US"/>
        </a:p>
      </dgm:t>
    </dgm:pt>
    <dgm:pt modelId="{2A07A227-8191-40A3-A156-D97A1E4A78F3}" type="sibTrans" cxnId="{B75BC7DB-47CA-4EB3-8FCA-945017B151D2}">
      <dgm:prSet/>
      <dgm:spPr/>
      <dgm:t>
        <a:bodyPr/>
        <a:lstStyle/>
        <a:p>
          <a:endParaRPr lang="zh-TW" altLang="en-US"/>
        </a:p>
      </dgm:t>
    </dgm:pt>
    <dgm:pt modelId="{59BDDF7A-A5B3-4642-B9CB-AB4C4A98C5C0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3ABB2837-D69A-46BA-8FD1-59940DB7A422}" type="parTrans" cxnId="{F57C30F4-3733-494D-9DD1-5B2673B7AD4C}">
      <dgm:prSet/>
      <dgm:spPr/>
      <dgm:t>
        <a:bodyPr/>
        <a:lstStyle/>
        <a:p>
          <a:endParaRPr lang="zh-TW" altLang="en-US"/>
        </a:p>
      </dgm:t>
    </dgm:pt>
    <dgm:pt modelId="{89BA905F-972A-4254-B3E9-3B3154D1E58F}" type="sibTrans" cxnId="{F57C30F4-3733-494D-9DD1-5B2673B7AD4C}">
      <dgm:prSet/>
      <dgm:spPr/>
      <dgm:t>
        <a:bodyPr/>
        <a:lstStyle/>
        <a:p>
          <a:endParaRPr lang="zh-TW" altLang="en-US"/>
        </a:p>
      </dgm:t>
    </dgm:pt>
    <dgm:pt modelId="{DFB71F4B-840A-45CF-B04D-07149ECB68F8}" type="pres">
      <dgm:prSet presAssocID="{71C5D304-581B-49D8-B1BF-90EDCB36B4A9}" presName="rootNode" presStyleCnt="0">
        <dgm:presLayoutVars>
          <dgm:chMax/>
          <dgm:chPref/>
          <dgm:dir/>
          <dgm:animLvl val="lvl"/>
        </dgm:presLayoutVars>
      </dgm:prSet>
      <dgm:spPr/>
    </dgm:pt>
    <dgm:pt modelId="{CABDD910-0CDB-4A8E-821C-5195244EF67C}" type="pres">
      <dgm:prSet presAssocID="{DFF85FC4-52E9-44F2-9D61-D470DF444A44}" presName="composite" presStyleCnt="0"/>
      <dgm:spPr/>
    </dgm:pt>
    <dgm:pt modelId="{B8CD89AD-FE08-454E-9DF9-80BF405FB6EA}" type="pres">
      <dgm:prSet presAssocID="{DFF85FC4-52E9-44F2-9D61-D470DF444A4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C332EB4-634C-4F0E-A479-BB7B9A4F3EF7}" type="pres">
      <dgm:prSet presAssocID="{DFF85FC4-52E9-44F2-9D61-D470DF444A4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CBEB8FD-A471-4010-AE85-42A85742395E}" type="pres">
      <dgm:prSet presAssocID="{DFF85FC4-52E9-44F2-9D61-D470DF444A4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918D483-65C4-4EAD-9161-FFB2BA715CE9}" type="pres">
      <dgm:prSet presAssocID="{6ADD0650-5708-4AC7-B90C-C6C9E1CF30FF}" presName="sibTrans" presStyleCnt="0"/>
      <dgm:spPr/>
    </dgm:pt>
    <dgm:pt modelId="{22D140C7-3232-49C7-83E1-B2375DF68857}" type="pres">
      <dgm:prSet presAssocID="{BE164313-20CC-49DE-8F77-C034B9D5B1EF}" presName="composite" presStyleCnt="0"/>
      <dgm:spPr/>
    </dgm:pt>
    <dgm:pt modelId="{691DCBD1-6F84-4BA1-A6A7-7EEA0A4E4274}" type="pres">
      <dgm:prSet presAssocID="{BE164313-20CC-49DE-8F77-C034B9D5B1E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D1F4BE3F-2614-489C-95E9-4D67395D574E}" type="pres">
      <dgm:prSet presAssocID="{BE164313-20CC-49DE-8F77-C034B9D5B1E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66870B6-846A-48F2-88AB-A6EA1B424D3E}" type="pres">
      <dgm:prSet presAssocID="{BE164313-20CC-49DE-8F77-C034B9D5B1E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7C1CD491-E5A8-4784-8B89-1E1BC8FA7DD7}" srcId="{DFF85FC4-52E9-44F2-9D61-D470DF444A44}" destId="{3418850B-B393-4092-BFEA-32258554F911}" srcOrd="0" destOrd="0" parTransId="{E5AFA48E-4930-4500-9746-81A02460DB25}" sibTransId="{A4BEB5C1-5785-4AAF-906B-D86B302EB87D}"/>
    <dgm:cxn modelId="{B75BC7DB-47CA-4EB3-8FCA-945017B151D2}" srcId="{71C5D304-581B-49D8-B1BF-90EDCB36B4A9}" destId="{BE164313-20CC-49DE-8F77-C034B9D5B1EF}" srcOrd="1" destOrd="0" parTransId="{E0105869-EB7B-42CA-864A-EB99889754C7}" sibTransId="{2A07A227-8191-40A3-A156-D97A1E4A78F3}"/>
    <dgm:cxn modelId="{CFF2FB80-69B1-4E9D-A544-0532EE80BF9A}" type="presOf" srcId="{3418850B-B393-4092-BFEA-32258554F911}" destId="{ECBEB8FD-A471-4010-AE85-42A85742395E}" srcOrd="0" destOrd="0" presId="urn:microsoft.com/office/officeart/2008/layout/TitledPictureBlocks"/>
    <dgm:cxn modelId="{42DA1B44-D06B-402C-8C6D-2E917115A1A7}" type="presOf" srcId="{BE164313-20CC-49DE-8F77-C034B9D5B1EF}" destId="{691DCBD1-6F84-4BA1-A6A7-7EEA0A4E4274}" srcOrd="0" destOrd="0" presId="urn:microsoft.com/office/officeart/2008/layout/TitledPictureBlocks"/>
    <dgm:cxn modelId="{F57C30F4-3733-494D-9DD1-5B2673B7AD4C}" srcId="{BE164313-20CC-49DE-8F77-C034B9D5B1EF}" destId="{59BDDF7A-A5B3-4642-B9CB-AB4C4A98C5C0}" srcOrd="0" destOrd="0" parTransId="{3ABB2837-D69A-46BA-8FD1-59940DB7A422}" sibTransId="{89BA905F-972A-4254-B3E9-3B3154D1E58F}"/>
    <dgm:cxn modelId="{F379CCA9-A5E8-4EC1-96C6-85C296E3B578}" type="presOf" srcId="{DFF85FC4-52E9-44F2-9D61-D470DF444A44}" destId="{B8CD89AD-FE08-454E-9DF9-80BF405FB6EA}" srcOrd="0" destOrd="0" presId="urn:microsoft.com/office/officeart/2008/layout/TitledPictureBlocks"/>
    <dgm:cxn modelId="{59EB63A8-BED9-441F-99E0-1C97C4248D9C}" srcId="{71C5D304-581B-49D8-B1BF-90EDCB36B4A9}" destId="{DFF85FC4-52E9-44F2-9D61-D470DF444A44}" srcOrd="0" destOrd="0" parTransId="{10E787DE-DBDA-4154-AD29-418AF1AAADC0}" sibTransId="{6ADD0650-5708-4AC7-B90C-C6C9E1CF30FF}"/>
    <dgm:cxn modelId="{5D81D6AA-BA3B-4280-AC5A-77232024F5FD}" type="presOf" srcId="{59BDDF7A-A5B3-4642-B9CB-AB4C4A98C5C0}" destId="{B66870B6-846A-48F2-88AB-A6EA1B424D3E}" srcOrd="0" destOrd="0" presId="urn:microsoft.com/office/officeart/2008/layout/TitledPictureBlocks"/>
    <dgm:cxn modelId="{3F916244-7DAD-4C35-B532-A13D76F704AC}" type="presOf" srcId="{71C5D304-581B-49D8-B1BF-90EDCB36B4A9}" destId="{DFB71F4B-840A-45CF-B04D-07149ECB68F8}" srcOrd="0" destOrd="0" presId="urn:microsoft.com/office/officeart/2008/layout/TitledPictureBlocks"/>
    <dgm:cxn modelId="{9EA612F6-2022-47F9-BFE2-290A1340C8F5}" type="presParOf" srcId="{DFB71F4B-840A-45CF-B04D-07149ECB68F8}" destId="{CABDD910-0CDB-4A8E-821C-5195244EF67C}" srcOrd="0" destOrd="0" presId="urn:microsoft.com/office/officeart/2008/layout/TitledPictureBlocks"/>
    <dgm:cxn modelId="{F7A7F394-0112-4F36-9795-6E48B3BF4312}" type="presParOf" srcId="{CABDD910-0CDB-4A8E-821C-5195244EF67C}" destId="{B8CD89AD-FE08-454E-9DF9-80BF405FB6EA}" srcOrd="0" destOrd="0" presId="urn:microsoft.com/office/officeart/2008/layout/TitledPictureBlocks"/>
    <dgm:cxn modelId="{5EB72BFE-3E41-44D5-939D-66B5BB08CF53}" type="presParOf" srcId="{CABDD910-0CDB-4A8E-821C-5195244EF67C}" destId="{6C332EB4-634C-4F0E-A479-BB7B9A4F3EF7}" srcOrd="1" destOrd="0" presId="urn:microsoft.com/office/officeart/2008/layout/TitledPictureBlocks"/>
    <dgm:cxn modelId="{4BD221E7-5C8A-4CFF-901B-72C5AA52EB86}" type="presParOf" srcId="{CABDD910-0CDB-4A8E-821C-5195244EF67C}" destId="{ECBEB8FD-A471-4010-AE85-42A85742395E}" srcOrd="2" destOrd="0" presId="urn:microsoft.com/office/officeart/2008/layout/TitledPictureBlocks"/>
    <dgm:cxn modelId="{2C4875BF-7D83-4112-9F75-CC54633550D4}" type="presParOf" srcId="{DFB71F4B-840A-45CF-B04D-07149ECB68F8}" destId="{9918D483-65C4-4EAD-9161-FFB2BA715CE9}" srcOrd="1" destOrd="0" presId="urn:microsoft.com/office/officeart/2008/layout/TitledPictureBlocks"/>
    <dgm:cxn modelId="{91B7F6B8-8026-44B1-B041-1FD00B1CD1D8}" type="presParOf" srcId="{DFB71F4B-840A-45CF-B04D-07149ECB68F8}" destId="{22D140C7-3232-49C7-83E1-B2375DF68857}" srcOrd="2" destOrd="0" presId="urn:microsoft.com/office/officeart/2008/layout/TitledPictureBlocks"/>
    <dgm:cxn modelId="{C4E357A1-0AC6-4F13-93E4-609639F36592}" type="presParOf" srcId="{22D140C7-3232-49C7-83E1-B2375DF68857}" destId="{691DCBD1-6F84-4BA1-A6A7-7EEA0A4E4274}" srcOrd="0" destOrd="0" presId="urn:microsoft.com/office/officeart/2008/layout/TitledPictureBlocks"/>
    <dgm:cxn modelId="{C0F425EA-3529-4EC5-B04B-65139B69A8CD}" type="presParOf" srcId="{22D140C7-3232-49C7-83E1-B2375DF68857}" destId="{D1F4BE3F-2614-489C-95E9-4D67395D574E}" srcOrd="1" destOrd="0" presId="urn:microsoft.com/office/officeart/2008/layout/TitledPictureBlocks"/>
    <dgm:cxn modelId="{DC83B675-9802-445E-A167-E279BB7EAADA}" type="presParOf" srcId="{22D140C7-3232-49C7-83E1-B2375DF68857}" destId="{B66870B6-846A-48F2-88AB-A6EA1B424D3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892B63-A704-4975-B413-B0A959C8D2C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8FB2EC3-FE9B-42C3-9D10-AF35E3DB2AD0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</dgm:pt>
    <dgm:pt modelId="{500ED024-E8BD-4159-BFE2-979B63D59E57}" type="parTrans" cxnId="{601EB9A5-D0E7-440A-8AFD-761FB48D8BE7}">
      <dgm:prSet/>
      <dgm:spPr/>
      <dgm:t>
        <a:bodyPr/>
        <a:lstStyle/>
        <a:p>
          <a:endParaRPr lang="zh-TW" altLang="en-US"/>
        </a:p>
      </dgm:t>
    </dgm:pt>
    <dgm:pt modelId="{090FF01D-4397-4B02-BC63-C56EE0A4CC76}" type="sibTrans" cxnId="{601EB9A5-D0E7-440A-8AFD-761FB48D8BE7}">
      <dgm:prSet/>
      <dgm:spPr/>
      <dgm:t>
        <a:bodyPr/>
        <a:lstStyle/>
        <a:p>
          <a:endParaRPr lang="zh-TW" altLang="en-US"/>
        </a:p>
      </dgm:t>
    </dgm:pt>
    <dgm:pt modelId="{7E2C2F62-136E-40C4-919C-159AE59B1E1F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B49075A3-C81B-4E72-9113-59FD53365D77}" type="parTrans" cxnId="{F0201701-FBB0-4C68-AB55-9877324880AA}">
      <dgm:prSet/>
      <dgm:spPr/>
      <dgm:t>
        <a:bodyPr/>
        <a:lstStyle/>
        <a:p>
          <a:endParaRPr lang="zh-TW" altLang="en-US"/>
        </a:p>
      </dgm:t>
    </dgm:pt>
    <dgm:pt modelId="{1E7D8519-E323-488E-A448-37273F7DCD3E}" type="sibTrans" cxnId="{F0201701-FBB0-4C68-AB55-9877324880AA}">
      <dgm:prSet/>
      <dgm:spPr/>
      <dgm:t>
        <a:bodyPr/>
        <a:lstStyle/>
        <a:p>
          <a:endParaRPr lang="zh-TW" altLang="en-US"/>
        </a:p>
      </dgm:t>
    </dgm:pt>
    <dgm:pt modelId="{44161DDB-1A2E-46B8-991C-E9B2B9ABBBC4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C09D3509-51D4-4182-AF39-2EC19AA9C1C0}" type="parTrans" cxnId="{0425E620-CB9D-4C7C-9114-D92FB3D9DECA}">
      <dgm:prSet/>
      <dgm:spPr/>
      <dgm:t>
        <a:bodyPr/>
        <a:lstStyle/>
        <a:p>
          <a:endParaRPr lang="zh-TW" altLang="en-US"/>
        </a:p>
      </dgm:t>
    </dgm:pt>
    <dgm:pt modelId="{C4FEBF68-F000-4336-915B-2163DA618839}" type="sibTrans" cxnId="{0425E620-CB9D-4C7C-9114-D92FB3D9DECA}">
      <dgm:prSet/>
      <dgm:spPr/>
      <dgm:t>
        <a:bodyPr/>
        <a:lstStyle/>
        <a:p>
          <a:endParaRPr lang="zh-TW" altLang="en-US"/>
        </a:p>
      </dgm:t>
    </dgm:pt>
    <dgm:pt modelId="{5D644E36-3BF3-4B7F-B747-D1BB3EFAFDB7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2"/>
            </a:rPr>
            <a:t>防疫小測驗</a:t>
          </a:r>
          <a:endParaRPr lang="zh-TW" dirty="0"/>
        </a:p>
      </dgm:t>
    </dgm:pt>
    <dgm:pt modelId="{F124593A-EAB9-41A0-BE56-D58A6D2DEB00}" type="parTrans" cxnId="{EEAAB89B-0FFF-48B4-9090-7A6E6C5211AE}">
      <dgm:prSet/>
      <dgm:spPr/>
      <dgm:t>
        <a:bodyPr/>
        <a:lstStyle/>
        <a:p>
          <a:endParaRPr lang="zh-TW" altLang="en-US"/>
        </a:p>
      </dgm:t>
    </dgm:pt>
    <dgm:pt modelId="{DE179650-F4C3-4792-B133-99B0A663C8C3}" type="sibTrans" cxnId="{EEAAB89B-0FFF-48B4-9090-7A6E6C5211AE}">
      <dgm:prSet/>
      <dgm:spPr/>
      <dgm:t>
        <a:bodyPr/>
        <a:lstStyle/>
        <a:p>
          <a:endParaRPr lang="zh-TW" altLang="en-US"/>
        </a:p>
      </dgm:t>
    </dgm:pt>
    <dgm:pt modelId="{FF33D7CE-A4EA-4057-A8EA-9B243A484660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C01565A5-8D61-4C76-A7FD-2C08AD7CE283}" type="parTrans" cxnId="{DF296E3D-7972-4914-9C13-5270945347F4}">
      <dgm:prSet/>
      <dgm:spPr/>
      <dgm:t>
        <a:bodyPr/>
        <a:lstStyle/>
        <a:p>
          <a:endParaRPr lang="zh-TW" altLang="en-US"/>
        </a:p>
      </dgm:t>
    </dgm:pt>
    <dgm:pt modelId="{2E72EDA2-1A8C-4455-A0D4-F070B3795326}" type="sibTrans" cxnId="{DF296E3D-7972-4914-9C13-5270945347F4}">
      <dgm:prSet/>
      <dgm:spPr/>
      <dgm:t>
        <a:bodyPr/>
        <a:lstStyle/>
        <a:p>
          <a:endParaRPr lang="zh-TW" altLang="en-US"/>
        </a:p>
      </dgm:t>
    </dgm:pt>
    <dgm:pt modelId="{92689D71-E903-4083-823E-4D4292E66F5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C3D26881-C1AB-430A-8BFC-CF2755ADE199}" type="parTrans" cxnId="{38664264-D1EE-4092-9F89-5BCC954FF46E}">
      <dgm:prSet/>
      <dgm:spPr/>
      <dgm:t>
        <a:bodyPr/>
        <a:lstStyle/>
        <a:p>
          <a:endParaRPr lang="zh-TW" altLang="en-US"/>
        </a:p>
      </dgm:t>
    </dgm:pt>
    <dgm:pt modelId="{45D93140-9C19-4541-8F5F-14E16E17B6C8}" type="sibTrans" cxnId="{38664264-D1EE-4092-9F89-5BCC954FF46E}">
      <dgm:prSet/>
      <dgm:spPr/>
      <dgm:t>
        <a:bodyPr/>
        <a:lstStyle/>
        <a:p>
          <a:endParaRPr lang="zh-TW" altLang="en-US"/>
        </a:p>
      </dgm:t>
    </dgm:pt>
    <dgm:pt modelId="{3E8EAA5F-9E0E-47B0-811D-E89842A85E58}">
      <dgm:prSet/>
      <dgm:spPr/>
      <dgm:t>
        <a:bodyPr/>
        <a:lstStyle/>
        <a:p>
          <a:r>
            <a:rPr lang="zh-TW" altLang="en-US" dirty="0" smtClean="0">
              <a:hlinkClick xmlns:r="http://schemas.openxmlformats.org/officeDocument/2006/relationships" r:id="rId3"/>
            </a:rPr>
            <a:t>防疫影片</a:t>
          </a:r>
          <a:endParaRPr lang="zh-TW" altLang="en-US" dirty="0"/>
        </a:p>
      </dgm:t>
    </dgm:pt>
    <dgm:pt modelId="{B47FD1A0-A3D5-4222-A2D9-D631B6421485}" type="parTrans" cxnId="{24016D1E-D8A7-44BA-8142-F02FFEB32098}">
      <dgm:prSet/>
      <dgm:spPr/>
      <dgm:t>
        <a:bodyPr/>
        <a:lstStyle/>
        <a:p>
          <a:endParaRPr lang="zh-TW" altLang="en-US"/>
        </a:p>
      </dgm:t>
    </dgm:pt>
    <dgm:pt modelId="{E016F061-0274-452F-9741-EABD8B80B163}" type="sibTrans" cxnId="{24016D1E-D8A7-44BA-8142-F02FFEB32098}">
      <dgm:prSet/>
      <dgm:spPr/>
      <dgm:t>
        <a:bodyPr/>
        <a:lstStyle/>
        <a:p>
          <a:endParaRPr lang="zh-TW" altLang="en-US"/>
        </a:p>
      </dgm:t>
    </dgm:pt>
    <dgm:pt modelId="{2C89696B-1EF1-46B1-AA14-BEE28805BE80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/>
        </a:p>
      </dgm:t>
    </dgm:pt>
    <dgm:pt modelId="{499F2453-79FC-40F5-9244-E2DA30688408}" type="parTrans" cxnId="{33E83E3C-76F7-402A-B8DB-F0CB5AA7CC82}">
      <dgm:prSet/>
      <dgm:spPr/>
      <dgm:t>
        <a:bodyPr/>
        <a:lstStyle/>
        <a:p>
          <a:endParaRPr lang="zh-TW" altLang="en-US"/>
        </a:p>
      </dgm:t>
    </dgm:pt>
    <dgm:pt modelId="{08070EC1-FB6C-43C7-B1B3-86E7A2A63F13}" type="sibTrans" cxnId="{33E83E3C-76F7-402A-B8DB-F0CB5AA7CC82}">
      <dgm:prSet/>
      <dgm:spPr/>
      <dgm:t>
        <a:bodyPr/>
        <a:lstStyle/>
        <a:p>
          <a:endParaRPr lang="zh-TW" altLang="en-US"/>
        </a:p>
      </dgm:t>
    </dgm:pt>
    <dgm:pt modelId="{C0A1243E-1B14-4DD0-B5BC-FD2AED79EDAC}">
      <dgm:prSet/>
      <dgm:spPr/>
      <dgm:t>
        <a:bodyPr/>
        <a:lstStyle/>
        <a:p>
          <a:r>
            <a:rPr lang="zh-TW" altLang="en-US" smtClean="0"/>
            <a:t>照顧自己，愛護家人！</a:t>
          </a:r>
          <a:endParaRPr lang="zh-TW" altLang="en-US"/>
        </a:p>
      </dgm:t>
    </dgm:pt>
    <dgm:pt modelId="{61F493C1-AC1A-434A-A228-13459E217CA7}" type="parTrans" cxnId="{0EF1898F-84AE-46C2-89CE-42D8929FAE18}">
      <dgm:prSet/>
      <dgm:spPr/>
      <dgm:t>
        <a:bodyPr/>
        <a:lstStyle/>
        <a:p>
          <a:endParaRPr lang="zh-TW" altLang="en-US"/>
        </a:p>
      </dgm:t>
    </dgm:pt>
    <dgm:pt modelId="{9992A5CB-E0B9-47F1-9014-42F4615185D2}" type="sibTrans" cxnId="{0EF1898F-84AE-46C2-89CE-42D8929FAE18}">
      <dgm:prSet/>
      <dgm:spPr/>
      <dgm:t>
        <a:bodyPr/>
        <a:lstStyle/>
        <a:p>
          <a:endParaRPr lang="zh-TW" altLang="en-US"/>
        </a:p>
      </dgm:t>
    </dgm:pt>
    <dgm:pt modelId="{DC96F13D-10D8-42BC-84F7-C508E83BAF9D}" type="pres">
      <dgm:prSet presAssocID="{73892B63-A704-4975-B413-B0A959C8D2C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852BDBF-DE2A-4697-AB3D-72846E6B65AF}" type="pres">
      <dgm:prSet presAssocID="{73892B63-A704-4975-B413-B0A959C8D2CA}" presName="cycle" presStyleCnt="0"/>
      <dgm:spPr/>
    </dgm:pt>
    <dgm:pt modelId="{24A4169A-4317-4335-BA50-5DC17B2D4E34}" type="pres">
      <dgm:prSet presAssocID="{73892B63-A704-4975-B413-B0A959C8D2CA}" presName="centerShape" presStyleCnt="0"/>
      <dgm:spPr/>
    </dgm:pt>
    <dgm:pt modelId="{0F1A4D11-5E54-412E-82B6-0EFCE5CE5C56}" type="pres">
      <dgm:prSet presAssocID="{73892B63-A704-4975-B413-B0A959C8D2CA}" presName="connSite" presStyleLbl="node1" presStyleIdx="0" presStyleCnt="4"/>
      <dgm:spPr/>
    </dgm:pt>
    <dgm:pt modelId="{2829BB6B-6611-4DA4-ADF0-877026BF6052}" type="pres">
      <dgm:prSet presAssocID="{73892B63-A704-4975-B413-B0A959C8D2CA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4153EF7-531F-4BBA-8D8C-CD7A92639CB0}" type="pres">
      <dgm:prSet presAssocID="{500ED024-E8BD-4159-BFE2-979B63D59E57}" presName="Name25" presStyleLbl="parChTrans1D1" presStyleIdx="0" presStyleCnt="3"/>
      <dgm:spPr/>
    </dgm:pt>
    <dgm:pt modelId="{E813D956-F2FD-46FA-BFD1-C3E5B8CA710D}" type="pres">
      <dgm:prSet presAssocID="{A8FB2EC3-FE9B-42C3-9D10-AF35E3DB2AD0}" presName="node" presStyleCnt="0"/>
      <dgm:spPr/>
    </dgm:pt>
    <dgm:pt modelId="{28CCE204-FBBD-4EF7-B826-A242300A5086}" type="pres">
      <dgm:prSet presAssocID="{A8FB2EC3-FE9B-42C3-9D10-AF35E3DB2AD0}" presName="parentNode" presStyleLbl="node1" presStyleIdx="1" presStyleCnt="4" custLinFactNeighborX="-3226" custLinFactNeighborY="2068">
        <dgm:presLayoutVars>
          <dgm:chMax val="1"/>
          <dgm:bulletEnabled val="1"/>
        </dgm:presLayoutVars>
      </dgm:prSet>
      <dgm:spPr/>
    </dgm:pt>
    <dgm:pt modelId="{23029FCC-B9DB-46D4-9AF4-3220436EB2B5}" type="pres">
      <dgm:prSet presAssocID="{A8FB2EC3-FE9B-42C3-9D10-AF35E3DB2AD0}" presName="childNode" presStyleLbl="revTx" presStyleIdx="0" presStyleCnt="3">
        <dgm:presLayoutVars>
          <dgm:bulletEnabled val="1"/>
        </dgm:presLayoutVars>
      </dgm:prSet>
      <dgm:spPr/>
    </dgm:pt>
    <dgm:pt modelId="{BFAFB737-5C5B-49D5-83BF-3B3BED35099D}" type="pres">
      <dgm:prSet presAssocID="{F124593A-EAB9-41A0-BE56-D58A6D2DEB00}" presName="Name25" presStyleLbl="parChTrans1D1" presStyleIdx="1" presStyleCnt="3"/>
      <dgm:spPr/>
    </dgm:pt>
    <dgm:pt modelId="{A62917AB-DDB3-4FE7-B8B5-EF5D112D6688}" type="pres">
      <dgm:prSet presAssocID="{5D644E36-3BF3-4B7F-B747-D1BB3EFAFDB7}" presName="node" presStyleCnt="0"/>
      <dgm:spPr/>
    </dgm:pt>
    <dgm:pt modelId="{951FD995-078E-4C86-A830-961646E49C32}" type="pres">
      <dgm:prSet presAssocID="{5D644E36-3BF3-4B7F-B747-D1BB3EFAFDB7}" presName="parentNode" presStyleLbl="node1" presStyleIdx="2" presStyleCnt="4" custLinFactNeighborX="2362" custLinFactNeighborY="151">
        <dgm:presLayoutVars>
          <dgm:chMax val="1"/>
          <dgm:bulletEnabled val="1"/>
        </dgm:presLayoutVars>
      </dgm:prSet>
      <dgm:spPr/>
    </dgm:pt>
    <dgm:pt modelId="{C13166C6-9F54-4AD7-99D1-0D95917DA82F}" type="pres">
      <dgm:prSet presAssocID="{5D644E36-3BF3-4B7F-B747-D1BB3EFAFDB7}" presName="childNode" presStyleLbl="revTx" presStyleIdx="1" presStyleCnt="3">
        <dgm:presLayoutVars>
          <dgm:bulletEnabled val="1"/>
        </dgm:presLayoutVars>
      </dgm:prSet>
      <dgm:spPr/>
    </dgm:pt>
    <dgm:pt modelId="{E315777E-44A8-40ED-991C-7EB9FF12D31E}" type="pres">
      <dgm:prSet presAssocID="{B47FD1A0-A3D5-4222-A2D9-D631B6421485}" presName="Name25" presStyleLbl="parChTrans1D1" presStyleIdx="2" presStyleCnt="3"/>
      <dgm:spPr/>
    </dgm:pt>
    <dgm:pt modelId="{BEC2C2D0-5EF3-46DB-9D43-29E60DBB9B39}" type="pres">
      <dgm:prSet presAssocID="{3E8EAA5F-9E0E-47B0-811D-E89842A85E58}" presName="node" presStyleCnt="0"/>
      <dgm:spPr/>
    </dgm:pt>
    <dgm:pt modelId="{099A95E3-FB17-4376-ABF7-5B09ABEC1EA3}" type="pres">
      <dgm:prSet presAssocID="{3E8EAA5F-9E0E-47B0-811D-E89842A85E5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B767B9-AFB7-4071-A947-D9EF6ED0555C}" type="pres">
      <dgm:prSet presAssocID="{3E8EAA5F-9E0E-47B0-811D-E89842A85E58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B58BE069-C3DA-4E66-94D6-4BDBF70CED53}" type="presOf" srcId="{FF33D7CE-A4EA-4057-A8EA-9B243A484660}" destId="{C13166C6-9F54-4AD7-99D1-0D95917DA82F}" srcOrd="0" destOrd="0" presId="urn:microsoft.com/office/officeart/2005/8/layout/radial2"/>
    <dgm:cxn modelId="{33E83E3C-76F7-402A-B8DB-F0CB5AA7CC82}" srcId="{3E8EAA5F-9E0E-47B0-811D-E89842A85E58}" destId="{2C89696B-1EF1-46B1-AA14-BEE28805BE80}" srcOrd="0" destOrd="0" parTransId="{499F2453-79FC-40F5-9244-E2DA30688408}" sibTransId="{08070EC1-FB6C-43C7-B1B3-86E7A2A63F13}"/>
    <dgm:cxn modelId="{F0703145-5E2B-4298-B368-FAFA0138E43E}" type="presOf" srcId="{B47FD1A0-A3D5-4222-A2D9-D631B6421485}" destId="{E315777E-44A8-40ED-991C-7EB9FF12D31E}" srcOrd="0" destOrd="0" presId="urn:microsoft.com/office/officeart/2005/8/layout/radial2"/>
    <dgm:cxn modelId="{D854353F-B627-4A9A-9492-BDFCCEB3EE7B}" type="presOf" srcId="{3E8EAA5F-9E0E-47B0-811D-E89842A85E58}" destId="{099A95E3-FB17-4376-ABF7-5B09ABEC1EA3}" srcOrd="0" destOrd="0" presId="urn:microsoft.com/office/officeart/2005/8/layout/radial2"/>
    <dgm:cxn modelId="{9B854E7F-FE49-4AB3-9E43-7C30C5135848}" type="presOf" srcId="{2C89696B-1EF1-46B1-AA14-BEE28805BE80}" destId="{15B767B9-AFB7-4071-A947-D9EF6ED0555C}" srcOrd="0" destOrd="0" presId="urn:microsoft.com/office/officeart/2005/8/layout/radial2"/>
    <dgm:cxn modelId="{00188F53-2B79-4B1B-97BF-D9D0EF181AD7}" type="presOf" srcId="{44161DDB-1A2E-46B8-991C-E9B2B9ABBBC4}" destId="{23029FCC-B9DB-46D4-9AF4-3220436EB2B5}" srcOrd="0" destOrd="1" presId="urn:microsoft.com/office/officeart/2005/8/layout/radial2"/>
    <dgm:cxn modelId="{35D2CE7A-253D-49B2-B30D-4A7C205FC22C}" type="presOf" srcId="{7E2C2F62-136E-40C4-919C-159AE59B1E1F}" destId="{23029FCC-B9DB-46D4-9AF4-3220436EB2B5}" srcOrd="0" destOrd="0" presId="urn:microsoft.com/office/officeart/2005/8/layout/radial2"/>
    <dgm:cxn modelId="{455D3A68-ACC1-401B-89D4-1F69A4AF746D}" type="presOf" srcId="{A8FB2EC3-FE9B-42C3-9D10-AF35E3DB2AD0}" destId="{28CCE204-FBBD-4EF7-B826-A242300A5086}" srcOrd="0" destOrd="0" presId="urn:microsoft.com/office/officeart/2005/8/layout/radial2"/>
    <dgm:cxn modelId="{EEAAB89B-0FFF-48B4-9090-7A6E6C5211AE}" srcId="{73892B63-A704-4975-B413-B0A959C8D2CA}" destId="{5D644E36-3BF3-4B7F-B747-D1BB3EFAFDB7}" srcOrd="1" destOrd="0" parTransId="{F124593A-EAB9-41A0-BE56-D58A6D2DEB00}" sibTransId="{DE179650-F4C3-4792-B133-99B0A663C8C3}"/>
    <dgm:cxn modelId="{850EAACD-B964-438C-93C2-F6917E5D1E9A}" type="presOf" srcId="{73892B63-A704-4975-B413-B0A959C8D2CA}" destId="{DC96F13D-10D8-42BC-84F7-C508E83BAF9D}" srcOrd="0" destOrd="0" presId="urn:microsoft.com/office/officeart/2005/8/layout/radial2"/>
    <dgm:cxn modelId="{0EF1898F-84AE-46C2-89CE-42D8929FAE18}" srcId="{3E8EAA5F-9E0E-47B0-811D-E89842A85E58}" destId="{C0A1243E-1B14-4DD0-B5BC-FD2AED79EDAC}" srcOrd="1" destOrd="0" parTransId="{61F493C1-AC1A-434A-A228-13459E217CA7}" sibTransId="{9992A5CB-E0B9-47F1-9014-42F4615185D2}"/>
    <dgm:cxn modelId="{38664264-D1EE-4092-9F89-5BCC954FF46E}" srcId="{5D644E36-3BF3-4B7F-B747-D1BB3EFAFDB7}" destId="{92689D71-E903-4083-823E-4D4292E66F5F}" srcOrd="1" destOrd="0" parTransId="{C3D26881-C1AB-430A-8BFC-CF2755ADE199}" sibTransId="{45D93140-9C19-4541-8F5F-14E16E17B6C8}"/>
    <dgm:cxn modelId="{24016D1E-D8A7-44BA-8142-F02FFEB32098}" srcId="{73892B63-A704-4975-B413-B0A959C8D2CA}" destId="{3E8EAA5F-9E0E-47B0-811D-E89842A85E58}" srcOrd="2" destOrd="0" parTransId="{B47FD1A0-A3D5-4222-A2D9-D631B6421485}" sibTransId="{E016F061-0274-452F-9741-EABD8B80B163}"/>
    <dgm:cxn modelId="{0425E620-CB9D-4C7C-9114-D92FB3D9DECA}" srcId="{A8FB2EC3-FE9B-42C3-9D10-AF35E3DB2AD0}" destId="{44161DDB-1A2E-46B8-991C-E9B2B9ABBBC4}" srcOrd="1" destOrd="0" parTransId="{C09D3509-51D4-4182-AF39-2EC19AA9C1C0}" sibTransId="{C4FEBF68-F000-4336-915B-2163DA618839}"/>
    <dgm:cxn modelId="{D3F60DDA-30C3-4C90-A806-E237FB0DAFF1}" type="presOf" srcId="{5D644E36-3BF3-4B7F-B747-D1BB3EFAFDB7}" destId="{951FD995-078E-4C86-A830-961646E49C32}" srcOrd="0" destOrd="0" presId="urn:microsoft.com/office/officeart/2005/8/layout/radial2"/>
    <dgm:cxn modelId="{341D4A3B-3877-4A46-B944-C8CA49CA2263}" type="presOf" srcId="{F124593A-EAB9-41A0-BE56-D58A6D2DEB00}" destId="{BFAFB737-5C5B-49D5-83BF-3B3BED35099D}" srcOrd="0" destOrd="0" presId="urn:microsoft.com/office/officeart/2005/8/layout/radial2"/>
    <dgm:cxn modelId="{F0201701-FBB0-4C68-AB55-9877324880AA}" srcId="{A8FB2EC3-FE9B-42C3-9D10-AF35E3DB2AD0}" destId="{7E2C2F62-136E-40C4-919C-159AE59B1E1F}" srcOrd="0" destOrd="0" parTransId="{B49075A3-C81B-4E72-9113-59FD53365D77}" sibTransId="{1E7D8519-E323-488E-A448-37273F7DCD3E}"/>
    <dgm:cxn modelId="{D581B38F-7D69-48B0-AD1F-FB1480E30050}" type="presOf" srcId="{500ED024-E8BD-4159-BFE2-979B63D59E57}" destId="{34153EF7-531F-4BBA-8D8C-CD7A92639CB0}" srcOrd="0" destOrd="0" presId="urn:microsoft.com/office/officeart/2005/8/layout/radial2"/>
    <dgm:cxn modelId="{601EB9A5-D0E7-440A-8AFD-761FB48D8BE7}" srcId="{73892B63-A704-4975-B413-B0A959C8D2CA}" destId="{A8FB2EC3-FE9B-42C3-9D10-AF35E3DB2AD0}" srcOrd="0" destOrd="0" parTransId="{500ED024-E8BD-4159-BFE2-979B63D59E57}" sibTransId="{090FF01D-4397-4B02-BC63-C56EE0A4CC76}"/>
    <dgm:cxn modelId="{95196E75-2B7F-4D32-9718-FD70901DF269}" type="presOf" srcId="{C0A1243E-1B14-4DD0-B5BC-FD2AED79EDAC}" destId="{15B767B9-AFB7-4071-A947-D9EF6ED0555C}" srcOrd="0" destOrd="1" presId="urn:microsoft.com/office/officeart/2005/8/layout/radial2"/>
    <dgm:cxn modelId="{DF296E3D-7972-4914-9C13-5270945347F4}" srcId="{5D644E36-3BF3-4B7F-B747-D1BB3EFAFDB7}" destId="{FF33D7CE-A4EA-4057-A8EA-9B243A484660}" srcOrd="0" destOrd="0" parTransId="{C01565A5-8D61-4C76-A7FD-2C08AD7CE283}" sibTransId="{2E72EDA2-1A8C-4455-A0D4-F070B3795326}"/>
    <dgm:cxn modelId="{F7DE750A-C7BC-4328-9325-DEDEA69CCE0F}" type="presOf" srcId="{92689D71-E903-4083-823E-4D4292E66F5F}" destId="{C13166C6-9F54-4AD7-99D1-0D95917DA82F}" srcOrd="0" destOrd="1" presId="urn:microsoft.com/office/officeart/2005/8/layout/radial2"/>
    <dgm:cxn modelId="{F2969B6F-80D5-4E61-A27D-B534757F3751}" type="presParOf" srcId="{DC96F13D-10D8-42BC-84F7-C508E83BAF9D}" destId="{F852BDBF-DE2A-4697-AB3D-72846E6B65AF}" srcOrd="0" destOrd="0" presId="urn:microsoft.com/office/officeart/2005/8/layout/radial2"/>
    <dgm:cxn modelId="{A26A7DC0-EF4E-4E1A-A79D-15FCD08A04D0}" type="presParOf" srcId="{F852BDBF-DE2A-4697-AB3D-72846E6B65AF}" destId="{24A4169A-4317-4335-BA50-5DC17B2D4E34}" srcOrd="0" destOrd="0" presId="urn:microsoft.com/office/officeart/2005/8/layout/radial2"/>
    <dgm:cxn modelId="{93093C86-A773-4D08-89C2-0B217B0ADE9E}" type="presParOf" srcId="{24A4169A-4317-4335-BA50-5DC17B2D4E34}" destId="{0F1A4D11-5E54-412E-82B6-0EFCE5CE5C56}" srcOrd="0" destOrd="0" presId="urn:microsoft.com/office/officeart/2005/8/layout/radial2"/>
    <dgm:cxn modelId="{1C3696BB-51F1-4215-80BA-8D7A02F1DABD}" type="presParOf" srcId="{24A4169A-4317-4335-BA50-5DC17B2D4E34}" destId="{2829BB6B-6611-4DA4-ADF0-877026BF6052}" srcOrd="1" destOrd="0" presId="urn:microsoft.com/office/officeart/2005/8/layout/radial2"/>
    <dgm:cxn modelId="{FA9F4231-0AFB-4C83-8914-C27F8083C2C7}" type="presParOf" srcId="{F852BDBF-DE2A-4697-AB3D-72846E6B65AF}" destId="{34153EF7-531F-4BBA-8D8C-CD7A92639CB0}" srcOrd="1" destOrd="0" presId="urn:microsoft.com/office/officeart/2005/8/layout/radial2"/>
    <dgm:cxn modelId="{AF1D8ABA-3369-4720-A71A-CBAC6F67D071}" type="presParOf" srcId="{F852BDBF-DE2A-4697-AB3D-72846E6B65AF}" destId="{E813D956-F2FD-46FA-BFD1-C3E5B8CA710D}" srcOrd="2" destOrd="0" presId="urn:microsoft.com/office/officeart/2005/8/layout/radial2"/>
    <dgm:cxn modelId="{624DEEB2-115D-4A75-A5CB-E7B4D3E8786B}" type="presParOf" srcId="{E813D956-F2FD-46FA-BFD1-C3E5B8CA710D}" destId="{28CCE204-FBBD-4EF7-B826-A242300A5086}" srcOrd="0" destOrd="0" presId="urn:microsoft.com/office/officeart/2005/8/layout/radial2"/>
    <dgm:cxn modelId="{903F5714-C59B-466D-B9B4-232EADABB4FF}" type="presParOf" srcId="{E813D956-F2FD-46FA-BFD1-C3E5B8CA710D}" destId="{23029FCC-B9DB-46D4-9AF4-3220436EB2B5}" srcOrd="1" destOrd="0" presId="urn:microsoft.com/office/officeart/2005/8/layout/radial2"/>
    <dgm:cxn modelId="{6B604C69-1082-4CCC-A969-BC53453C582F}" type="presParOf" srcId="{F852BDBF-DE2A-4697-AB3D-72846E6B65AF}" destId="{BFAFB737-5C5B-49D5-83BF-3B3BED35099D}" srcOrd="3" destOrd="0" presId="urn:microsoft.com/office/officeart/2005/8/layout/radial2"/>
    <dgm:cxn modelId="{A4D079C7-B21C-4861-B556-3E1EAC877E08}" type="presParOf" srcId="{F852BDBF-DE2A-4697-AB3D-72846E6B65AF}" destId="{A62917AB-DDB3-4FE7-B8B5-EF5D112D6688}" srcOrd="4" destOrd="0" presId="urn:microsoft.com/office/officeart/2005/8/layout/radial2"/>
    <dgm:cxn modelId="{5C25E6C7-E853-49B5-9D78-14E8B8A24B63}" type="presParOf" srcId="{A62917AB-DDB3-4FE7-B8B5-EF5D112D6688}" destId="{951FD995-078E-4C86-A830-961646E49C32}" srcOrd="0" destOrd="0" presId="urn:microsoft.com/office/officeart/2005/8/layout/radial2"/>
    <dgm:cxn modelId="{86038AFD-32D5-426C-8BC4-2E735F481898}" type="presParOf" srcId="{A62917AB-DDB3-4FE7-B8B5-EF5D112D6688}" destId="{C13166C6-9F54-4AD7-99D1-0D95917DA82F}" srcOrd="1" destOrd="0" presId="urn:microsoft.com/office/officeart/2005/8/layout/radial2"/>
    <dgm:cxn modelId="{3E7CCBF3-AA43-43AA-8859-0EBEF227EBF5}" type="presParOf" srcId="{F852BDBF-DE2A-4697-AB3D-72846E6B65AF}" destId="{E315777E-44A8-40ED-991C-7EB9FF12D31E}" srcOrd="5" destOrd="0" presId="urn:microsoft.com/office/officeart/2005/8/layout/radial2"/>
    <dgm:cxn modelId="{7805970E-F5CA-4C76-9CF1-A0F3A219F8C1}" type="presParOf" srcId="{F852BDBF-DE2A-4697-AB3D-72846E6B65AF}" destId="{BEC2C2D0-5EF3-46DB-9D43-29E60DBB9B39}" srcOrd="6" destOrd="0" presId="urn:microsoft.com/office/officeart/2005/8/layout/radial2"/>
    <dgm:cxn modelId="{18908687-E479-4E86-BA56-653D489B7692}" type="presParOf" srcId="{BEC2C2D0-5EF3-46DB-9D43-29E60DBB9B39}" destId="{099A95E3-FB17-4376-ABF7-5B09ABEC1EA3}" srcOrd="0" destOrd="0" presId="urn:microsoft.com/office/officeart/2005/8/layout/radial2"/>
    <dgm:cxn modelId="{92E34EF5-E381-49B8-BB5F-A290DACDBEAD}" type="presParOf" srcId="{BEC2C2D0-5EF3-46DB-9D43-29E60DBB9B39}" destId="{15B767B9-AFB7-4071-A947-D9EF6ED0555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30402E-A3D8-4171-99BB-3B724E380AF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53C8EF30-AEDC-4B1E-9510-0BD8E4D141E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78E1BBC-EFFA-4710-875E-4ECCAB074F0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03436AB0-F53D-4B7E-9D68-8C8D8386ABD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B6CFFDC-64CC-4912-AA90-CB91DC6E656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8889921-574F-45DE-B94A-C34891D8A40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22A9BD3-074F-4190-B2DF-AF601DEDEC3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70617B2D-6D5D-4A46-A437-8C91541C0D3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9488673-B7A3-4EA3-9CA1-CC0FA4549B3C}">
      <dsp:nvSpPr>
        <dsp:cNvPr id="0" name=""/>
        <dsp:cNvSpPr/>
      </dsp:nvSpPr>
      <dsp:spPr>
        <a:xfrm>
          <a:off x="329183" y="3412974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332EB4-634C-4F0E-A479-BB7B9A4F3EF7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CBEB8FD-A471-4010-AE85-42A85742395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B8CD89AD-FE08-454E-9DF9-80BF405FB6EA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D1F4BE3F-2614-489C-95E9-4D67395D574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66870B6-846A-48F2-88AB-A6EA1B424D3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691DCBD1-6F84-4BA1-A6A7-7EEA0A4E427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15777E-44A8-40ED-991C-7EB9FF12D31E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FB737-5C5B-49D5-83BF-3B3BED35099D}">
      <dsp:nvSpPr>
        <dsp:cNvPr id="0" name=""/>
        <dsp:cNvSpPr/>
      </dsp:nvSpPr>
      <dsp:spPr>
        <a:xfrm rot="3070">
          <a:off x="2962150" y="2240240"/>
          <a:ext cx="79261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9261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53EF7-531F-4BBA-8D8C-CD7A92639CB0}">
      <dsp:nvSpPr>
        <dsp:cNvPr id="0" name=""/>
        <dsp:cNvSpPr/>
      </dsp:nvSpPr>
      <dsp:spPr>
        <a:xfrm rot="19024949">
          <a:off x="2877516" y="1316413"/>
          <a:ext cx="632385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32385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29BB6B-6611-4DA4-ADF0-877026BF6052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CCE204-FBBD-4EF7-B826-A242300A5086}">
      <dsp:nvSpPr>
        <dsp:cNvPr id="0" name=""/>
        <dsp:cNvSpPr/>
      </dsp:nvSpPr>
      <dsp:spPr>
        <a:xfrm>
          <a:off x="3250701" y="28600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hlinkClick xmlns:r="http://schemas.openxmlformats.org/officeDocument/2006/relationships" r:id="rId2"/>
            </a:rPr>
            <a:t>衛福部疾管署</a:t>
          </a:r>
          <a:endParaRPr lang="zh-TW" sz="2300" kern="1200" dirty="0"/>
        </a:p>
      </dsp:txBody>
      <dsp:txXfrm>
        <a:off x="3441720" y="219619"/>
        <a:ext cx="922321" cy="922321"/>
      </dsp:txXfrm>
    </dsp:sp>
    <dsp:sp modelId="{23029FCC-B9DB-46D4-9AF4-3220436EB2B5}">
      <dsp:nvSpPr>
        <dsp:cNvPr id="0" name=""/>
        <dsp:cNvSpPr/>
      </dsp:nvSpPr>
      <dsp:spPr>
        <a:xfrm>
          <a:off x="4685497" y="2860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685497" y="28600"/>
        <a:ext cx="1956539" cy="1304359"/>
      </dsp:txXfrm>
    </dsp:sp>
    <dsp:sp modelId="{951FD995-078E-4C86-A830-961646E49C32}">
      <dsp:nvSpPr>
        <dsp:cNvPr id="0" name=""/>
        <dsp:cNvSpPr/>
      </dsp:nvSpPr>
      <dsp:spPr>
        <a:xfrm>
          <a:off x="3754766" y="161277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hlinkClick xmlns:r="http://schemas.openxmlformats.org/officeDocument/2006/relationships" r:id="rId3"/>
            </a:rPr>
            <a:t>防疫小測驗</a:t>
          </a:r>
          <a:endParaRPr lang="zh-TW" sz="2300" kern="1200" dirty="0"/>
        </a:p>
      </dsp:txBody>
      <dsp:txXfrm>
        <a:off x="3945785" y="1803790"/>
        <a:ext cx="922321" cy="922321"/>
      </dsp:txXfrm>
    </dsp:sp>
    <dsp:sp modelId="{C13166C6-9F54-4AD7-99D1-0D95917DA82F}">
      <dsp:nvSpPr>
        <dsp:cNvPr id="0" name=""/>
        <dsp:cNvSpPr/>
      </dsp:nvSpPr>
      <dsp:spPr>
        <a:xfrm>
          <a:off x="5189562" y="161277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89562" y="1612771"/>
        <a:ext cx="1956539" cy="1304359"/>
      </dsp:txXfrm>
    </dsp:sp>
    <dsp:sp modelId="{099A95E3-FB17-4376-ABF7-5B09ABEC1EA3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hlinkClick xmlns:r="http://schemas.openxmlformats.org/officeDocument/2006/relationships" r:id="rId4"/>
            </a:rPr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15B767B9-AFB7-4071-A947-D9EF6ED0555C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觀賞防疫影片</a:t>
          </a:r>
          <a:endParaRPr lang="zh-TW" alt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照顧自己，愛護家人！</a:t>
          </a:r>
          <a:endParaRPr lang="zh-TW" altLang="en-US" sz="2000" kern="120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51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6493" y="2564904"/>
            <a:ext cx="4651013" cy="342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65239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43647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0010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2022-11-15T07:07:39Z</dcterms:modified>
</cp:coreProperties>
</file>