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1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2110A6-66B4-4418-BD77-C9FB46F36E97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69A7C1DF-75EA-4F3B-B666-39C7BC7B567C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 dirty="0"/>
        </a:p>
      </dgm:t>
    </dgm:pt>
    <dgm:pt modelId="{D0BF49E4-9A0E-4848-A107-37B98229220F}" type="parTrans" cxnId="{09CA2907-49FF-4177-A644-10F00D2F3888}">
      <dgm:prSet/>
      <dgm:spPr/>
      <dgm:t>
        <a:bodyPr/>
        <a:lstStyle/>
        <a:p>
          <a:endParaRPr lang="zh-TW" altLang="en-US"/>
        </a:p>
      </dgm:t>
    </dgm:pt>
    <dgm:pt modelId="{8D23CF93-242E-4BE4-8E8D-361CF40646FF}" type="sibTrans" cxnId="{09CA2907-49FF-4177-A644-10F00D2F3888}">
      <dgm:prSet/>
      <dgm:spPr/>
      <dgm:t>
        <a:bodyPr/>
        <a:lstStyle/>
        <a:p>
          <a:endParaRPr lang="zh-TW" altLang="en-US"/>
        </a:p>
      </dgm:t>
    </dgm:pt>
    <dgm:pt modelId="{5725C44D-E668-46D0-921F-979ECF6B106C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 dirty="0"/>
        </a:p>
      </dgm:t>
    </dgm:pt>
    <dgm:pt modelId="{2EE367B9-2B46-4D6E-979E-5B77355D7257}" type="parTrans" cxnId="{60D22053-4F8A-46D0-8762-C50FC5AE2D72}">
      <dgm:prSet/>
      <dgm:spPr/>
      <dgm:t>
        <a:bodyPr/>
        <a:lstStyle/>
        <a:p>
          <a:endParaRPr lang="zh-TW" altLang="en-US"/>
        </a:p>
      </dgm:t>
    </dgm:pt>
    <dgm:pt modelId="{863A8F7B-DFAC-4AC4-AFE1-6EDF9019C4C3}" type="sibTrans" cxnId="{60D22053-4F8A-46D0-8762-C50FC5AE2D72}">
      <dgm:prSet/>
      <dgm:spPr/>
      <dgm:t>
        <a:bodyPr/>
        <a:lstStyle/>
        <a:p>
          <a:endParaRPr lang="zh-TW" altLang="en-US"/>
        </a:p>
      </dgm:t>
    </dgm:pt>
    <dgm:pt modelId="{E57955D6-00AE-4912-961D-C241AE96F6E8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 dirty="0"/>
        </a:p>
      </dgm:t>
    </dgm:pt>
    <dgm:pt modelId="{C4B133ED-9227-4566-851E-5A9D69C8C341}" type="parTrans" cxnId="{4CA2D84E-7797-4823-B925-85083DCE5550}">
      <dgm:prSet/>
      <dgm:spPr/>
      <dgm:t>
        <a:bodyPr/>
        <a:lstStyle/>
        <a:p>
          <a:endParaRPr lang="zh-TW" altLang="en-US"/>
        </a:p>
      </dgm:t>
    </dgm:pt>
    <dgm:pt modelId="{9BA08B4C-E63E-4468-9D3B-D957AED83FB8}" type="sibTrans" cxnId="{4CA2D84E-7797-4823-B925-85083DCE5550}">
      <dgm:prSet/>
      <dgm:spPr/>
      <dgm:t>
        <a:bodyPr/>
        <a:lstStyle/>
        <a:p>
          <a:endParaRPr lang="zh-TW" altLang="en-US"/>
        </a:p>
      </dgm:t>
    </dgm:pt>
    <dgm:pt modelId="{607430C6-11CB-473C-BE42-5EE0479699B7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 dirty="0"/>
        </a:p>
      </dgm:t>
    </dgm:pt>
    <dgm:pt modelId="{8AEBCB3A-F549-4F69-BB9A-EBFE2EF941A0}" type="parTrans" cxnId="{8113C394-1EE1-4D27-BAC9-CAC317D86D4D}">
      <dgm:prSet/>
      <dgm:spPr/>
      <dgm:t>
        <a:bodyPr/>
        <a:lstStyle/>
        <a:p>
          <a:endParaRPr lang="zh-TW" altLang="en-US"/>
        </a:p>
      </dgm:t>
    </dgm:pt>
    <dgm:pt modelId="{4917F017-4E8C-481B-9C49-C8886D3893EF}" type="sibTrans" cxnId="{8113C394-1EE1-4D27-BAC9-CAC317D86D4D}">
      <dgm:prSet/>
      <dgm:spPr/>
      <dgm:t>
        <a:bodyPr/>
        <a:lstStyle/>
        <a:p>
          <a:endParaRPr lang="zh-TW" altLang="en-US"/>
        </a:p>
      </dgm:t>
    </dgm:pt>
    <dgm:pt modelId="{26B7FD06-DDFB-409E-81B5-ED4E033DC146}" type="pres">
      <dgm:prSet presAssocID="{6B2110A6-66B4-4418-BD77-C9FB46F36E9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AF1293C-E987-458F-A056-E25CA90D6A0B}" type="pres">
      <dgm:prSet presAssocID="{6B2110A6-66B4-4418-BD77-C9FB46F36E97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3B745356-5209-4270-AE5E-9E8AA59ADD10}" type="pres">
      <dgm:prSet presAssocID="{6B2110A6-66B4-4418-BD77-C9FB46F36E97}" presName="linComp" presStyleCnt="0"/>
      <dgm:spPr/>
      <dgm:t>
        <a:bodyPr/>
        <a:lstStyle/>
        <a:p>
          <a:endParaRPr lang="zh-TW" altLang="en-US"/>
        </a:p>
      </dgm:t>
    </dgm:pt>
    <dgm:pt modelId="{9BF22DED-300B-49FC-929F-8AAA5C188C8F}" type="pres">
      <dgm:prSet presAssocID="{69A7C1DF-75EA-4F3B-B666-39C7BC7B567C}" presName="compNode" presStyleCnt="0"/>
      <dgm:spPr/>
      <dgm:t>
        <a:bodyPr/>
        <a:lstStyle/>
        <a:p>
          <a:endParaRPr lang="zh-TW" altLang="en-US"/>
        </a:p>
      </dgm:t>
    </dgm:pt>
    <dgm:pt modelId="{57AB9FC7-2325-4F6B-B4A8-9160F23CFD00}" type="pres">
      <dgm:prSet presAssocID="{69A7C1DF-75EA-4F3B-B666-39C7BC7B567C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88121748-DAB1-46CB-AAF2-420AB91CE8E7}" type="pres">
      <dgm:prSet presAssocID="{69A7C1DF-75EA-4F3B-B666-39C7BC7B567C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94DB3B2-1801-42D2-81D2-EFB3527E1C63}" type="pres">
      <dgm:prSet presAssocID="{69A7C1DF-75EA-4F3B-B666-39C7BC7B567C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BC79A328-76CA-4C3B-9EE2-EC36C18B29D2}" type="pres">
      <dgm:prSet presAssocID="{69A7C1DF-75EA-4F3B-B666-39C7BC7B567C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A110951-AEC6-4D37-ACF5-934C933527AC}" type="pres">
      <dgm:prSet presAssocID="{8D23CF93-242E-4BE4-8E8D-361CF40646FF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BBB90EA-0ECE-48B3-890A-18E10AAF26C0}" type="pres">
      <dgm:prSet presAssocID="{5725C44D-E668-46D0-921F-979ECF6B106C}" presName="compNode" presStyleCnt="0"/>
      <dgm:spPr/>
      <dgm:t>
        <a:bodyPr/>
        <a:lstStyle/>
        <a:p>
          <a:endParaRPr lang="zh-TW" altLang="en-US"/>
        </a:p>
      </dgm:t>
    </dgm:pt>
    <dgm:pt modelId="{D9BFBDBD-27EF-4AE8-90C1-1CE617EF787F}" type="pres">
      <dgm:prSet presAssocID="{5725C44D-E668-46D0-921F-979ECF6B106C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9B24762B-C0A3-4FFB-96C7-F86C2AE8EAF6}" type="pres">
      <dgm:prSet presAssocID="{5725C44D-E668-46D0-921F-979ECF6B106C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D2DCDCE-FEEA-420E-A709-50B5DAAC2CA9}" type="pres">
      <dgm:prSet presAssocID="{5725C44D-E668-46D0-921F-979ECF6B106C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D5E9810B-822C-4F47-B10D-B2AC10922A1C}" type="pres">
      <dgm:prSet presAssocID="{5725C44D-E668-46D0-921F-979ECF6B106C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E720956-A7CE-459D-B012-2FEFA15AA00F}" type="pres">
      <dgm:prSet presAssocID="{863A8F7B-DFAC-4AC4-AFE1-6EDF9019C4C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B89A0CF-9D4E-4F19-B28C-310F2757A4CB}" type="pres">
      <dgm:prSet presAssocID="{E57955D6-00AE-4912-961D-C241AE96F6E8}" presName="compNode" presStyleCnt="0"/>
      <dgm:spPr/>
      <dgm:t>
        <a:bodyPr/>
        <a:lstStyle/>
        <a:p>
          <a:endParaRPr lang="zh-TW" altLang="en-US"/>
        </a:p>
      </dgm:t>
    </dgm:pt>
    <dgm:pt modelId="{E23F2450-2ECD-443B-9903-C48D88C73836}" type="pres">
      <dgm:prSet presAssocID="{E57955D6-00AE-4912-961D-C241AE96F6E8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0278F360-DFF9-416C-84A1-00196D840A0E}" type="pres">
      <dgm:prSet presAssocID="{E57955D6-00AE-4912-961D-C241AE96F6E8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8F7C0FF-BB9D-4BEC-A5FA-55FD36C3CD35}" type="pres">
      <dgm:prSet presAssocID="{E57955D6-00AE-4912-961D-C241AE96F6E8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4A4D7CD3-B8AE-48C8-B7DA-C5718499EB5B}" type="pres">
      <dgm:prSet presAssocID="{E57955D6-00AE-4912-961D-C241AE96F6E8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61AFEDE-A006-4AF5-8B28-FC87D4F025DE}" type="pres">
      <dgm:prSet presAssocID="{9BA08B4C-E63E-4468-9D3B-D957AED83FB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E8824DF1-43FE-4C04-8F15-B1B13CEB50C0}" type="pres">
      <dgm:prSet presAssocID="{607430C6-11CB-473C-BE42-5EE0479699B7}" presName="compNode" presStyleCnt="0"/>
      <dgm:spPr/>
      <dgm:t>
        <a:bodyPr/>
        <a:lstStyle/>
        <a:p>
          <a:endParaRPr lang="zh-TW" altLang="en-US"/>
        </a:p>
      </dgm:t>
    </dgm:pt>
    <dgm:pt modelId="{84D18DAB-DD2B-425A-AF64-BD1FAC2811D2}" type="pres">
      <dgm:prSet presAssocID="{607430C6-11CB-473C-BE42-5EE0479699B7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BBFE4842-3F5E-474D-9DE2-DCBD943F8101}" type="pres">
      <dgm:prSet presAssocID="{607430C6-11CB-473C-BE42-5EE0479699B7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F5BD572-4CFB-4357-B342-1F25364FC518}" type="pres">
      <dgm:prSet presAssocID="{607430C6-11CB-473C-BE42-5EE0479699B7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3DA2F58A-A66F-466E-82FF-06127FBFB5AB}" type="pres">
      <dgm:prSet presAssocID="{607430C6-11CB-473C-BE42-5EE0479699B7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0D640332-6CA4-49E4-8D7C-C1E0C176DCE0}" type="presOf" srcId="{8D23CF93-242E-4BE4-8E8D-361CF40646FF}" destId="{EA110951-AEC6-4D37-ACF5-934C933527AC}" srcOrd="0" destOrd="0" presId="urn:microsoft.com/office/officeart/2005/8/layout/hList7"/>
    <dgm:cxn modelId="{A96D886A-FE83-4F09-9E0A-3863D2818992}" type="presOf" srcId="{E57955D6-00AE-4912-961D-C241AE96F6E8}" destId="{E23F2450-2ECD-443B-9903-C48D88C73836}" srcOrd="0" destOrd="0" presId="urn:microsoft.com/office/officeart/2005/8/layout/hList7"/>
    <dgm:cxn modelId="{8D7A5162-D9F7-48E0-A253-2A538D47C76C}" type="presOf" srcId="{69A7C1DF-75EA-4F3B-B666-39C7BC7B567C}" destId="{88121748-DAB1-46CB-AAF2-420AB91CE8E7}" srcOrd="1" destOrd="0" presId="urn:microsoft.com/office/officeart/2005/8/layout/hList7"/>
    <dgm:cxn modelId="{998EDD6F-3D2F-4595-B562-08DCDAD90153}" type="presOf" srcId="{69A7C1DF-75EA-4F3B-B666-39C7BC7B567C}" destId="{57AB9FC7-2325-4F6B-B4A8-9160F23CFD00}" srcOrd="0" destOrd="0" presId="urn:microsoft.com/office/officeart/2005/8/layout/hList7"/>
    <dgm:cxn modelId="{B70265B8-42E0-42A6-A05F-23CEF016A7A4}" type="presOf" srcId="{607430C6-11CB-473C-BE42-5EE0479699B7}" destId="{BBFE4842-3F5E-474D-9DE2-DCBD943F8101}" srcOrd="1" destOrd="0" presId="urn:microsoft.com/office/officeart/2005/8/layout/hList7"/>
    <dgm:cxn modelId="{60D22053-4F8A-46D0-8762-C50FC5AE2D72}" srcId="{6B2110A6-66B4-4418-BD77-C9FB46F36E97}" destId="{5725C44D-E668-46D0-921F-979ECF6B106C}" srcOrd="1" destOrd="0" parTransId="{2EE367B9-2B46-4D6E-979E-5B77355D7257}" sibTransId="{863A8F7B-DFAC-4AC4-AFE1-6EDF9019C4C3}"/>
    <dgm:cxn modelId="{09CA2907-49FF-4177-A644-10F00D2F3888}" srcId="{6B2110A6-66B4-4418-BD77-C9FB46F36E97}" destId="{69A7C1DF-75EA-4F3B-B666-39C7BC7B567C}" srcOrd="0" destOrd="0" parTransId="{D0BF49E4-9A0E-4848-A107-37B98229220F}" sibTransId="{8D23CF93-242E-4BE4-8E8D-361CF40646FF}"/>
    <dgm:cxn modelId="{932832DC-277A-4D80-9B16-CE881C8D2CEA}" type="presOf" srcId="{6B2110A6-66B4-4418-BD77-C9FB46F36E97}" destId="{26B7FD06-DDFB-409E-81B5-ED4E033DC146}" srcOrd="0" destOrd="0" presId="urn:microsoft.com/office/officeart/2005/8/layout/hList7"/>
    <dgm:cxn modelId="{82297E4B-73FF-46DD-A18B-49987CF267DF}" type="presOf" srcId="{863A8F7B-DFAC-4AC4-AFE1-6EDF9019C4C3}" destId="{EE720956-A7CE-459D-B012-2FEFA15AA00F}" srcOrd="0" destOrd="0" presId="urn:microsoft.com/office/officeart/2005/8/layout/hList7"/>
    <dgm:cxn modelId="{0A81BF4E-12F1-4E55-A017-34D0125DBAF2}" type="presOf" srcId="{607430C6-11CB-473C-BE42-5EE0479699B7}" destId="{84D18DAB-DD2B-425A-AF64-BD1FAC2811D2}" srcOrd="0" destOrd="0" presId="urn:microsoft.com/office/officeart/2005/8/layout/hList7"/>
    <dgm:cxn modelId="{54385A04-2710-4F04-A2F4-C7B84FF5A466}" type="presOf" srcId="{E57955D6-00AE-4912-961D-C241AE96F6E8}" destId="{0278F360-DFF9-416C-84A1-00196D840A0E}" srcOrd="1" destOrd="0" presId="urn:microsoft.com/office/officeart/2005/8/layout/hList7"/>
    <dgm:cxn modelId="{BF4730CD-3658-4E13-B8B3-13E6C76A89F0}" type="presOf" srcId="{5725C44D-E668-46D0-921F-979ECF6B106C}" destId="{D9BFBDBD-27EF-4AE8-90C1-1CE617EF787F}" srcOrd="0" destOrd="0" presId="urn:microsoft.com/office/officeart/2005/8/layout/hList7"/>
    <dgm:cxn modelId="{8113C394-1EE1-4D27-BAC9-CAC317D86D4D}" srcId="{6B2110A6-66B4-4418-BD77-C9FB46F36E97}" destId="{607430C6-11CB-473C-BE42-5EE0479699B7}" srcOrd="3" destOrd="0" parTransId="{8AEBCB3A-F549-4F69-BB9A-EBFE2EF941A0}" sibTransId="{4917F017-4E8C-481B-9C49-C8886D3893EF}"/>
    <dgm:cxn modelId="{4CA2D84E-7797-4823-B925-85083DCE5550}" srcId="{6B2110A6-66B4-4418-BD77-C9FB46F36E97}" destId="{E57955D6-00AE-4912-961D-C241AE96F6E8}" srcOrd="2" destOrd="0" parTransId="{C4B133ED-9227-4566-851E-5A9D69C8C341}" sibTransId="{9BA08B4C-E63E-4468-9D3B-D957AED83FB8}"/>
    <dgm:cxn modelId="{773ED8D4-80E3-48BA-B112-DBB60C191297}" type="presOf" srcId="{5725C44D-E668-46D0-921F-979ECF6B106C}" destId="{9B24762B-C0A3-4FFB-96C7-F86C2AE8EAF6}" srcOrd="1" destOrd="0" presId="urn:microsoft.com/office/officeart/2005/8/layout/hList7"/>
    <dgm:cxn modelId="{7BB3BD6C-E9C9-453F-B3F7-031FC4C97813}" type="presOf" srcId="{9BA08B4C-E63E-4468-9D3B-D957AED83FB8}" destId="{561AFEDE-A006-4AF5-8B28-FC87D4F025DE}" srcOrd="0" destOrd="0" presId="urn:microsoft.com/office/officeart/2005/8/layout/hList7"/>
    <dgm:cxn modelId="{D77D925D-3BE9-474F-83EA-82210A19B52C}" type="presParOf" srcId="{26B7FD06-DDFB-409E-81B5-ED4E033DC146}" destId="{CAF1293C-E987-458F-A056-E25CA90D6A0B}" srcOrd="0" destOrd="0" presId="urn:microsoft.com/office/officeart/2005/8/layout/hList7"/>
    <dgm:cxn modelId="{33AE53D9-97CB-4B82-8E73-CC29DCFC058D}" type="presParOf" srcId="{26B7FD06-DDFB-409E-81B5-ED4E033DC146}" destId="{3B745356-5209-4270-AE5E-9E8AA59ADD10}" srcOrd="1" destOrd="0" presId="urn:microsoft.com/office/officeart/2005/8/layout/hList7"/>
    <dgm:cxn modelId="{7CCA09BB-2CF0-4D9B-9C18-D9527789AE10}" type="presParOf" srcId="{3B745356-5209-4270-AE5E-9E8AA59ADD10}" destId="{9BF22DED-300B-49FC-929F-8AAA5C188C8F}" srcOrd="0" destOrd="0" presId="urn:microsoft.com/office/officeart/2005/8/layout/hList7"/>
    <dgm:cxn modelId="{C49C6E1F-5A99-41A7-8269-FD38D43FBC8F}" type="presParOf" srcId="{9BF22DED-300B-49FC-929F-8AAA5C188C8F}" destId="{57AB9FC7-2325-4F6B-B4A8-9160F23CFD00}" srcOrd="0" destOrd="0" presId="urn:microsoft.com/office/officeart/2005/8/layout/hList7"/>
    <dgm:cxn modelId="{5E178249-1C31-43DC-A653-2E416A43D54C}" type="presParOf" srcId="{9BF22DED-300B-49FC-929F-8AAA5C188C8F}" destId="{88121748-DAB1-46CB-AAF2-420AB91CE8E7}" srcOrd="1" destOrd="0" presId="urn:microsoft.com/office/officeart/2005/8/layout/hList7"/>
    <dgm:cxn modelId="{0680DCC7-2934-49BB-AA4C-ED985AC4AB40}" type="presParOf" srcId="{9BF22DED-300B-49FC-929F-8AAA5C188C8F}" destId="{994DB3B2-1801-42D2-81D2-EFB3527E1C63}" srcOrd="2" destOrd="0" presId="urn:microsoft.com/office/officeart/2005/8/layout/hList7"/>
    <dgm:cxn modelId="{45D47D5D-5362-47DD-9207-3CC9C406E5FA}" type="presParOf" srcId="{9BF22DED-300B-49FC-929F-8AAA5C188C8F}" destId="{BC79A328-76CA-4C3B-9EE2-EC36C18B29D2}" srcOrd="3" destOrd="0" presId="urn:microsoft.com/office/officeart/2005/8/layout/hList7"/>
    <dgm:cxn modelId="{A8E160DC-2727-4F96-B59D-60D9238C5BD8}" type="presParOf" srcId="{3B745356-5209-4270-AE5E-9E8AA59ADD10}" destId="{EA110951-AEC6-4D37-ACF5-934C933527AC}" srcOrd="1" destOrd="0" presId="urn:microsoft.com/office/officeart/2005/8/layout/hList7"/>
    <dgm:cxn modelId="{903D2C52-43A3-4D2B-A953-77CA2716AE0E}" type="presParOf" srcId="{3B745356-5209-4270-AE5E-9E8AA59ADD10}" destId="{4BBB90EA-0ECE-48B3-890A-18E10AAF26C0}" srcOrd="2" destOrd="0" presId="urn:microsoft.com/office/officeart/2005/8/layout/hList7"/>
    <dgm:cxn modelId="{9BA5AC73-B259-4065-B42E-42FBFFE2EBF2}" type="presParOf" srcId="{4BBB90EA-0ECE-48B3-890A-18E10AAF26C0}" destId="{D9BFBDBD-27EF-4AE8-90C1-1CE617EF787F}" srcOrd="0" destOrd="0" presId="urn:microsoft.com/office/officeart/2005/8/layout/hList7"/>
    <dgm:cxn modelId="{2B35D1CE-7B18-4675-9290-AEDEAB892047}" type="presParOf" srcId="{4BBB90EA-0ECE-48B3-890A-18E10AAF26C0}" destId="{9B24762B-C0A3-4FFB-96C7-F86C2AE8EAF6}" srcOrd="1" destOrd="0" presId="urn:microsoft.com/office/officeart/2005/8/layout/hList7"/>
    <dgm:cxn modelId="{48EE9AA2-96FD-447E-B3D8-FBC5FA77F0EA}" type="presParOf" srcId="{4BBB90EA-0ECE-48B3-890A-18E10AAF26C0}" destId="{DD2DCDCE-FEEA-420E-A709-50B5DAAC2CA9}" srcOrd="2" destOrd="0" presId="urn:microsoft.com/office/officeart/2005/8/layout/hList7"/>
    <dgm:cxn modelId="{80C0CFBE-5859-4C49-AC05-43CE1D911144}" type="presParOf" srcId="{4BBB90EA-0ECE-48B3-890A-18E10AAF26C0}" destId="{D5E9810B-822C-4F47-B10D-B2AC10922A1C}" srcOrd="3" destOrd="0" presId="urn:microsoft.com/office/officeart/2005/8/layout/hList7"/>
    <dgm:cxn modelId="{04136D15-2D20-44B8-9385-8F4DCA32C95C}" type="presParOf" srcId="{3B745356-5209-4270-AE5E-9E8AA59ADD10}" destId="{EE720956-A7CE-459D-B012-2FEFA15AA00F}" srcOrd="3" destOrd="0" presId="urn:microsoft.com/office/officeart/2005/8/layout/hList7"/>
    <dgm:cxn modelId="{2DB66499-BEF1-4A3A-9CEF-884092EADAA1}" type="presParOf" srcId="{3B745356-5209-4270-AE5E-9E8AA59ADD10}" destId="{3B89A0CF-9D4E-4F19-B28C-310F2757A4CB}" srcOrd="4" destOrd="0" presId="urn:microsoft.com/office/officeart/2005/8/layout/hList7"/>
    <dgm:cxn modelId="{6FF68A1F-6B87-49A8-96CE-D43E3E5D3735}" type="presParOf" srcId="{3B89A0CF-9D4E-4F19-B28C-310F2757A4CB}" destId="{E23F2450-2ECD-443B-9903-C48D88C73836}" srcOrd="0" destOrd="0" presId="urn:microsoft.com/office/officeart/2005/8/layout/hList7"/>
    <dgm:cxn modelId="{72067235-3663-4B9D-8E41-3175A84D3237}" type="presParOf" srcId="{3B89A0CF-9D4E-4F19-B28C-310F2757A4CB}" destId="{0278F360-DFF9-416C-84A1-00196D840A0E}" srcOrd="1" destOrd="0" presId="urn:microsoft.com/office/officeart/2005/8/layout/hList7"/>
    <dgm:cxn modelId="{715CCA26-D298-4D75-8F90-6B24CF2E1C4A}" type="presParOf" srcId="{3B89A0CF-9D4E-4F19-B28C-310F2757A4CB}" destId="{78F7C0FF-BB9D-4BEC-A5FA-55FD36C3CD35}" srcOrd="2" destOrd="0" presId="urn:microsoft.com/office/officeart/2005/8/layout/hList7"/>
    <dgm:cxn modelId="{1D6B001B-C97C-4A1C-BD4B-D7AA2052D1C3}" type="presParOf" srcId="{3B89A0CF-9D4E-4F19-B28C-310F2757A4CB}" destId="{4A4D7CD3-B8AE-48C8-B7DA-C5718499EB5B}" srcOrd="3" destOrd="0" presId="urn:microsoft.com/office/officeart/2005/8/layout/hList7"/>
    <dgm:cxn modelId="{F3D987CB-811F-42FA-B6CE-71446A83839B}" type="presParOf" srcId="{3B745356-5209-4270-AE5E-9E8AA59ADD10}" destId="{561AFEDE-A006-4AF5-8B28-FC87D4F025DE}" srcOrd="5" destOrd="0" presId="urn:microsoft.com/office/officeart/2005/8/layout/hList7"/>
    <dgm:cxn modelId="{9C8EA7B6-A4DE-488E-A1E6-C1EAF22B088C}" type="presParOf" srcId="{3B745356-5209-4270-AE5E-9E8AA59ADD10}" destId="{E8824DF1-43FE-4C04-8F15-B1B13CEB50C0}" srcOrd="6" destOrd="0" presId="urn:microsoft.com/office/officeart/2005/8/layout/hList7"/>
    <dgm:cxn modelId="{116589AC-28F4-4743-A730-738167214055}" type="presParOf" srcId="{E8824DF1-43FE-4C04-8F15-B1B13CEB50C0}" destId="{84D18DAB-DD2B-425A-AF64-BD1FAC2811D2}" srcOrd="0" destOrd="0" presId="urn:microsoft.com/office/officeart/2005/8/layout/hList7"/>
    <dgm:cxn modelId="{5BF083CE-7CAD-4132-B51E-F8F7E48DB3D8}" type="presParOf" srcId="{E8824DF1-43FE-4C04-8F15-B1B13CEB50C0}" destId="{BBFE4842-3F5E-474D-9DE2-DCBD943F8101}" srcOrd="1" destOrd="0" presId="urn:microsoft.com/office/officeart/2005/8/layout/hList7"/>
    <dgm:cxn modelId="{D628E1A8-58F7-4B42-99C0-1198CC7E8530}" type="presParOf" srcId="{E8824DF1-43FE-4C04-8F15-B1B13CEB50C0}" destId="{7F5BD572-4CFB-4357-B342-1F25364FC518}" srcOrd="2" destOrd="0" presId="urn:microsoft.com/office/officeart/2005/8/layout/hList7"/>
    <dgm:cxn modelId="{60953021-A3FA-4BC6-8EDA-C4A3A40B566A}" type="presParOf" srcId="{E8824DF1-43FE-4C04-8F15-B1B13CEB50C0}" destId="{3DA2F58A-A66F-466E-82FF-06127FBFB5AB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7A1FE4D-D808-450D-8EBD-F27566187738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BEFF775A-48BE-4BA8-B958-80D4B02222C4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5778E933-6954-4FAE-8F8A-5CEF7BC9373D}" type="parTrans" cxnId="{EDA7FBF8-81F8-44A1-8AF4-202A65C457C1}">
      <dgm:prSet/>
      <dgm:spPr/>
      <dgm:t>
        <a:bodyPr/>
        <a:lstStyle/>
        <a:p>
          <a:endParaRPr lang="zh-TW" altLang="en-US"/>
        </a:p>
      </dgm:t>
    </dgm:pt>
    <dgm:pt modelId="{C143900E-255F-4F77-8928-07B6DAB936F0}" type="sibTrans" cxnId="{EDA7FBF8-81F8-44A1-8AF4-202A65C457C1}">
      <dgm:prSet/>
      <dgm:spPr/>
      <dgm:t>
        <a:bodyPr/>
        <a:lstStyle/>
        <a:p>
          <a:endParaRPr lang="zh-TW" altLang="en-US"/>
        </a:p>
      </dgm:t>
    </dgm:pt>
    <dgm:pt modelId="{83D90C16-9943-4723-909B-017D6C4B59B1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6FBA5036-3C1C-427B-BBD2-118B1E0AA614}" type="parTrans" cxnId="{C76B0913-BD70-454F-8E83-AD17F550805F}">
      <dgm:prSet/>
      <dgm:spPr/>
      <dgm:t>
        <a:bodyPr/>
        <a:lstStyle/>
        <a:p>
          <a:endParaRPr lang="zh-TW" altLang="en-US"/>
        </a:p>
      </dgm:t>
    </dgm:pt>
    <dgm:pt modelId="{137004E8-833B-4FE3-B665-0A815C305162}" type="sibTrans" cxnId="{C76B0913-BD70-454F-8E83-AD17F550805F}">
      <dgm:prSet/>
      <dgm:spPr/>
      <dgm:t>
        <a:bodyPr/>
        <a:lstStyle/>
        <a:p>
          <a:endParaRPr lang="zh-TW" altLang="en-US"/>
        </a:p>
      </dgm:t>
    </dgm:pt>
    <dgm:pt modelId="{5CF2EB85-0676-46EC-ABF7-55175F771988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692DEF7D-CF67-4F0C-88BF-C1AAED1C2A27}" type="parTrans" cxnId="{7B7BDC30-11D6-4555-983C-8B41335237E4}">
      <dgm:prSet/>
      <dgm:spPr/>
      <dgm:t>
        <a:bodyPr/>
        <a:lstStyle/>
        <a:p>
          <a:endParaRPr lang="zh-TW" altLang="en-US"/>
        </a:p>
      </dgm:t>
    </dgm:pt>
    <dgm:pt modelId="{0B4E1333-B754-459D-B53F-641E587BEC43}" type="sibTrans" cxnId="{7B7BDC30-11D6-4555-983C-8B41335237E4}">
      <dgm:prSet/>
      <dgm:spPr/>
      <dgm:t>
        <a:bodyPr/>
        <a:lstStyle/>
        <a:p>
          <a:endParaRPr lang="zh-TW" altLang="en-US"/>
        </a:p>
      </dgm:t>
    </dgm:pt>
    <dgm:pt modelId="{367C7EDA-F4CD-42A0-A082-0C31EC9DD9E5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5CA4D863-6E38-4182-81B6-EBC577EF8924}" type="parTrans" cxnId="{5A3B6E5E-1B63-4E62-8EBD-460A445EFFDB}">
      <dgm:prSet/>
      <dgm:spPr/>
      <dgm:t>
        <a:bodyPr/>
        <a:lstStyle/>
        <a:p>
          <a:endParaRPr lang="zh-TW" altLang="en-US"/>
        </a:p>
      </dgm:t>
    </dgm:pt>
    <dgm:pt modelId="{66F5A2A6-E108-4D8A-AF76-0170FD2DA973}" type="sibTrans" cxnId="{5A3B6E5E-1B63-4E62-8EBD-460A445EFFDB}">
      <dgm:prSet/>
      <dgm:spPr/>
      <dgm:t>
        <a:bodyPr/>
        <a:lstStyle/>
        <a:p>
          <a:endParaRPr lang="zh-TW" altLang="en-US"/>
        </a:p>
      </dgm:t>
    </dgm:pt>
    <dgm:pt modelId="{351BDD7E-1920-4F73-8B10-D956ABDB4A38}" type="pres">
      <dgm:prSet presAssocID="{C7A1FE4D-D808-450D-8EBD-F27566187738}" presName="rootNode" presStyleCnt="0">
        <dgm:presLayoutVars>
          <dgm:chMax/>
          <dgm:chPref/>
          <dgm:dir/>
          <dgm:animLvl val="lvl"/>
        </dgm:presLayoutVars>
      </dgm:prSet>
      <dgm:spPr/>
    </dgm:pt>
    <dgm:pt modelId="{5734DBF5-8EAC-43D1-881D-E38519533410}" type="pres">
      <dgm:prSet presAssocID="{BEFF775A-48BE-4BA8-B958-80D4B02222C4}" presName="composite" presStyleCnt="0"/>
      <dgm:spPr/>
    </dgm:pt>
    <dgm:pt modelId="{476211F7-C7C7-4469-B69F-3F1F3E00A142}" type="pres">
      <dgm:prSet presAssocID="{BEFF775A-48BE-4BA8-B958-80D4B02222C4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D7802585-4DD4-4EF5-A22E-0C0B4839179F}" type="pres">
      <dgm:prSet presAssocID="{BEFF775A-48BE-4BA8-B958-80D4B02222C4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4A43A4A-A3F9-42BE-BDC9-E6EDB664BA61}" type="pres">
      <dgm:prSet presAssocID="{BEFF775A-48BE-4BA8-B958-80D4B02222C4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6DB76916-5A16-476A-8A82-9260796E3B76}" type="pres">
      <dgm:prSet presAssocID="{C143900E-255F-4F77-8928-07B6DAB936F0}" presName="sibTrans" presStyleCnt="0"/>
      <dgm:spPr/>
    </dgm:pt>
    <dgm:pt modelId="{991FF9F4-B748-4247-8C04-6299C350656C}" type="pres">
      <dgm:prSet presAssocID="{5CF2EB85-0676-46EC-ABF7-55175F771988}" presName="composite" presStyleCnt="0"/>
      <dgm:spPr/>
    </dgm:pt>
    <dgm:pt modelId="{CB48D210-3E79-4D41-88AF-5B2F2F0C8E83}" type="pres">
      <dgm:prSet presAssocID="{5CF2EB85-0676-46EC-ABF7-55175F771988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A9D82345-D665-43DC-ABED-7A445157368E}" type="pres">
      <dgm:prSet presAssocID="{5CF2EB85-0676-46EC-ABF7-55175F771988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89870E9-C87B-4675-922A-348667E55B19}" type="pres">
      <dgm:prSet presAssocID="{5CF2EB85-0676-46EC-ABF7-55175F771988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BAF54ECE-2144-41A1-9CDA-B9B1F58DA395}" type="presOf" srcId="{367C7EDA-F4CD-42A0-A082-0C31EC9DD9E5}" destId="{389870E9-C87B-4675-922A-348667E55B19}" srcOrd="0" destOrd="0" presId="urn:microsoft.com/office/officeart/2008/layout/TitledPictureBlocks"/>
    <dgm:cxn modelId="{5A3B6E5E-1B63-4E62-8EBD-460A445EFFDB}" srcId="{5CF2EB85-0676-46EC-ABF7-55175F771988}" destId="{367C7EDA-F4CD-42A0-A082-0C31EC9DD9E5}" srcOrd="0" destOrd="0" parTransId="{5CA4D863-6E38-4182-81B6-EBC577EF8924}" sibTransId="{66F5A2A6-E108-4D8A-AF76-0170FD2DA973}"/>
    <dgm:cxn modelId="{BA7D6FDA-5DBC-41F1-9C4C-2A098E0C2407}" type="presOf" srcId="{C7A1FE4D-D808-450D-8EBD-F27566187738}" destId="{351BDD7E-1920-4F73-8B10-D956ABDB4A38}" srcOrd="0" destOrd="0" presId="urn:microsoft.com/office/officeart/2008/layout/TitledPictureBlocks"/>
    <dgm:cxn modelId="{7B7BDC30-11D6-4555-983C-8B41335237E4}" srcId="{C7A1FE4D-D808-450D-8EBD-F27566187738}" destId="{5CF2EB85-0676-46EC-ABF7-55175F771988}" srcOrd="1" destOrd="0" parTransId="{692DEF7D-CF67-4F0C-88BF-C1AAED1C2A27}" sibTransId="{0B4E1333-B754-459D-B53F-641E587BEC43}"/>
    <dgm:cxn modelId="{C76B0913-BD70-454F-8E83-AD17F550805F}" srcId="{BEFF775A-48BE-4BA8-B958-80D4B02222C4}" destId="{83D90C16-9943-4723-909B-017D6C4B59B1}" srcOrd="0" destOrd="0" parTransId="{6FBA5036-3C1C-427B-BBD2-118B1E0AA614}" sibTransId="{137004E8-833B-4FE3-B665-0A815C305162}"/>
    <dgm:cxn modelId="{EDA7FBF8-81F8-44A1-8AF4-202A65C457C1}" srcId="{C7A1FE4D-D808-450D-8EBD-F27566187738}" destId="{BEFF775A-48BE-4BA8-B958-80D4B02222C4}" srcOrd="0" destOrd="0" parTransId="{5778E933-6954-4FAE-8F8A-5CEF7BC9373D}" sibTransId="{C143900E-255F-4F77-8928-07B6DAB936F0}"/>
    <dgm:cxn modelId="{2DBECB8D-FF70-4AFE-9F26-5CC7C4E86BB3}" type="presOf" srcId="{BEFF775A-48BE-4BA8-B958-80D4B02222C4}" destId="{476211F7-C7C7-4469-B69F-3F1F3E00A142}" srcOrd="0" destOrd="0" presId="urn:microsoft.com/office/officeart/2008/layout/TitledPictureBlocks"/>
    <dgm:cxn modelId="{36C07B04-D5B8-4D79-B278-058A3EB214AA}" type="presOf" srcId="{83D90C16-9943-4723-909B-017D6C4B59B1}" destId="{E4A43A4A-A3F9-42BE-BDC9-E6EDB664BA61}" srcOrd="0" destOrd="0" presId="urn:microsoft.com/office/officeart/2008/layout/TitledPictureBlocks"/>
    <dgm:cxn modelId="{B1D700D5-9793-47EC-A6B5-57768D65ABB7}" type="presOf" srcId="{5CF2EB85-0676-46EC-ABF7-55175F771988}" destId="{CB48D210-3E79-4D41-88AF-5B2F2F0C8E83}" srcOrd="0" destOrd="0" presId="urn:microsoft.com/office/officeart/2008/layout/TitledPictureBlocks"/>
    <dgm:cxn modelId="{19258A84-BF23-4E24-8FC1-272717951884}" type="presParOf" srcId="{351BDD7E-1920-4F73-8B10-D956ABDB4A38}" destId="{5734DBF5-8EAC-43D1-881D-E38519533410}" srcOrd="0" destOrd="0" presId="urn:microsoft.com/office/officeart/2008/layout/TitledPictureBlocks"/>
    <dgm:cxn modelId="{B64F2DDE-8DCB-4D3B-A607-B264DAA5893D}" type="presParOf" srcId="{5734DBF5-8EAC-43D1-881D-E38519533410}" destId="{476211F7-C7C7-4469-B69F-3F1F3E00A142}" srcOrd="0" destOrd="0" presId="urn:microsoft.com/office/officeart/2008/layout/TitledPictureBlocks"/>
    <dgm:cxn modelId="{496945C3-E227-41E6-930E-C802448CDEE2}" type="presParOf" srcId="{5734DBF5-8EAC-43D1-881D-E38519533410}" destId="{D7802585-4DD4-4EF5-A22E-0C0B4839179F}" srcOrd="1" destOrd="0" presId="urn:microsoft.com/office/officeart/2008/layout/TitledPictureBlocks"/>
    <dgm:cxn modelId="{3C2EBF4D-D58D-4A47-ABF3-125722114C79}" type="presParOf" srcId="{5734DBF5-8EAC-43D1-881D-E38519533410}" destId="{E4A43A4A-A3F9-42BE-BDC9-E6EDB664BA61}" srcOrd="2" destOrd="0" presId="urn:microsoft.com/office/officeart/2008/layout/TitledPictureBlocks"/>
    <dgm:cxn modelId="{C0273604-6DB3-4AAD-97CB-87B5B1985B2C}" type="presParOf" srcId="{351BDD7E-1920-4F73-8B10-D956ABDB4A38}" destId="{6DB76916-5A16-476A-8A82-9260796E3B76}" srcOrd="1" destOrd="0" presId="urn:microsoft.com/office/officeart/2008/layout/TitledPictureBlocks"/>
    <dgm:cxn modelId="{7957CC84-EC55-402A-86A0-D95A2B27AC52}" type="presParOf" srcId="{351BDD7E-1920-4F73-8B10-D956ABDB4A38}" destId="{991FF9F4-B748-4247-8C04-6299C350656C}" srcOrd="2" destOrd="0" presId="urn:microsoft.com/office/officeart/2008/layout/TitledPictureBlocks"/>
    <dgm:cxn modelId="{E8F0F06F-952D-44F0-8809-E9EB42853E7C}" type="presParOf" srcId="{991FF9F4-B748-4247-8C04-6299C350656C}" destId="{CB48D210-3E79-4D41-88AF-5B2F2F0C8E83}" srcOrd="0" destOrd="0" presId="urn:microsoft.com/office/officeart/2008/layout/TitledPictureBlocks"/>
    <dgm:cxn modelId="{EED3DCE4-9D94-46A5-89D4-C87178C48505}" type="presParOf" srcId="{991FF9F4-B748-4247-8C04-6299C350656C}" destId="{A9D82345-D665-43DC-ABED-7A445157368E}" srcOrd="1" destOrd="0" presId="urn:microsoft.com/office/officeart/2008/layout/TitledPictureBlocks"/>
    <dgm:cxn modelId="{70BC8466-1A5C-4A3B-B051-F0642074D11B}" type="presParOf" srcId="{991FF9F4-B748-4247-8C04-6299C350656C}" destId="{389870E9-C87B-4675-922A-348667E55B19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3815FCC-5889-4C4D-9C0C-24EC6C264D1C}" type="doc">
      <dgm:prSet loTypeId="urn:microsoft.com/office/officeart/2005/8/layout/radial2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71C7A2CA-3F6B-4668-B065-13DDE5E4C377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3B2A63EB-D672-4625-ABFF-3ACAD1B5A4D4}" type="parTrans" cxnId="{DD18AA66-6745-44EB-8042-C67D7EBF4900}">
      <dgm:prSet/>
      <dgm:spPr/>
      <dgm:t>
        <a:bodyPr/>
        <a:lstStyle/>
        <a:p>
          <a:endParaRPr lang="zh-TW" altLang="en-US"/>
        </a:p>
      </dgm:t>
    </dgm:pt>
    <dgm:pt modelId="{D4F285A7-D869-4B99-9349-EBBE158351A5}" type="sibTrans" cxnId="{DD18AA66-6745-44EB-8042-C67D7EBF4900}">
      <dgm:prSet/>
      <dgm:spPr/>
      <dgm:t>
        <a:bodyPr/>
        <a:lstStyle/>
        <a:p>
          <a:endParaRPr lang="zh-TW" altLang="en-US"/>
        </a:p>
      </dgm:t>
    </dgm:pt>
    <dgm:pt modelId="{F5245EA7-149F-4CF0-BF61-156B2699A3BB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77821DBB-F888-4A5F-B05B-84F758F66054}" type="parTrans" cxnId="{94FBFFA4-F969-408D-994F-99D220014E0B}">
      <dgm:prSet/>
      <dgm:spPr/>
      <dgm:t>
        <a:bodyPr/>
        <a:lstStyle/>
        <a:p>
          <a:endParaRPr lang="zh-TW" altLang="en-US"/>
        </a:p>
      </dgm:t>
    </dgm:pt>
    <dgm:pt modelId="{7BB84455-33C5-47F5-B176-52C50BEA3F37}" type="sibTrans" cxnId="{94FBFFA4-F969-408D-994F-99D220014E0B}">
      <dgm:prSet/>
      <dgm:spPr/>
      <dgm:t>
        <a:bodyPr/>
        <a:lstStyle/>
        <a:p>
          <a:endParaRPr lang="zh-TW" altLang="en-US"/>
        </a:p>
      </dgm:t>
    </dgm:pt>
    <dgm:pt modelId="{B03FC559-DF3C-400A-ABEE-803928A10CFF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08872AB8-FF69-42D6-9C38-27D350FB73D3}" type="parTrans" cxnId="{86A355DF-3EC6-4F44-8C50-27971ABB822B}">
      <dgm:prSet/>
      <dgm:spPr/>
      <dgm:t>
        <a:bodyPr/>
        <a:lstStyle/>
        <a:p>
          <a:endParaRPr lang="zh-TW" altLang="en-US"/>
        </a:p>
      </dgm:t>
    </dgm:pt>
    <dgm:pt modelId="{7728DC68-91B8-4E40-9C20-C7FACC6C83A6}" type="sibTrans" cxnId="{86A355DF-3EC6-4F44-8C50-27971ABB822B}">
      <dgm:prSet/>
      <dgm:spPr/>
      <dgm:t>
        <a:bodyPr/>
        <a:lstStyle/>
        <a:p>
          <a:endParaRPr lang="zh-TW" altLang="en-US"/>
        </a:p>
      </dgm:t>
    </dgm:pt>
    <dgm:pt modelId="{BA052164-7342-4E1A-8912-720E473ED38A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8BE4D84B-91E1-4B80-A752-5A3403D439E4}" type="parTrans" cxnId="{00CE82EE-DE55-4831-8A20-671E0350A247}">
      <dgm:prSet/>
      <dgm:spPr/>
      <dgm:t>
        <a:bodyPr/>
        <a:lstStyle/>
        <a:p>
          <a:endParaRPr lang="zh-TW" altLang="en-US"/>
        </a:p>
      </dgm:t>
    </dgm:pt>
    <dgm:pt modelId="{6DD79A2D-3F19-43FF-9421-B3263CB0E225}" type="sibTrans" cxnId="{00CE82EE-DE55-4831-8A20-671E0350A247}">
      <dgm:prSet/>
      <dgm:spPr/>
      <dgm:t>
        <a:bodyPr/>
        <a:lstStyle/>
        <a:p>
          <a:endParaRPr lang="zh-TW" altLang="en-US"/>
        </a:p>
      </dgm:t>
    </dgm:pt>
    <dgm:pt modelId="{7C4FC113-494B-4242-9B21-E6C740F0FD60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E0F89952-054D-4DFA-BBEE-33BFBC05B795}" type="parTrans" cxnId="{2E27E3CE-BFD9-48AF-8371-DABB5755FDB0}">
      <dgm:prSet/>
      <dgm:spPr/>
      <dgm:t>
        <a:bodyPr/>
        <a:lstStyle/>
        <a:p>
          <a:endParaRPr lang="zh-TW" altLang="en-US"/>
        </a:p>
      </dgm:t>
    </dgm:pt>
    <dgm:pt modelId="{CBDA7B2B-3CA9-43D2-8920-A98B07689B60}" type="sibTrans" cxnId="{2E27E3CE-BFD9-48AF-8371-DABB5755FDB0}">
      <dgm:prSet/>
      <dgm:spPr/>
      <dgm:t>
        <a:bodyPr/>
        <a:lstStyle/>
        <a:p>
          <a:endParaRPr lang="zh-TW" altLang="en-US"/>
        </a:p>
      </dgm:t>
    </dgm:pt>
    <dgm:pt modelId="{51A9A475-37B4-4587-AE1F-4BA4EA59E471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3794079F-2E24-40F2-9E52-077748A58C91}" type="parTrans" cxnId="{3E4D02F2-AF7C-4448-B20E-39464EC90F75}">
      <dgm:prSet/>
      <dgm:spPr/>
      <dgm:t>
        <a:bodyPr/>
        <a:lstStyle/>
        <a:p>
          <a:endParaRPr lang="zh-TW" altLang="en-US"/>
        </a:p>
      </dgm:t>
    </dgm:pt>
    <dgm:pt modelId="{D3D4AA57-96D4-4CA7-9AC3-048246699F70}" type="sibTrans" cxnId="{3E4D02F2-AF7C-4448-B20E-39464EC90F75}">
      <dgm:prSet/>
      <dgm:spPr/>
      <dgm:t>
        <a:bodyPr/>
        <a:lstStyle/>
        <a:p>
          <a:endParaRPr lang="zh-TW" altLang="en-US"/>
        </a:p>
      </dgm:t>
    </dgm:pt>
    <dgm:pt modelId="{8E2C25E9-296C-431B-ABAA-B606AB4DCFEF}">
      <dgm:prSet/>
      <dgm:spPr/>
      <dgm:t>
        <a:bodyPr/>
        <a:lstStyle/>
        <a:p>
          <a:r>
            <a:rPr lang="zh-TW" altLang="en-US" smtClean="0"/>
            <a:t>防疫影片</a:t>
          </a:r>
          <a:endParaRPr lang="zh-TW" altLang="en-US"/>
        </a:p>
      </dgm:t>
    </dgm:pt>
    <dgm:pt modelId="{EEB09009-D5C2-44C8-9E65-3B30576BB153}" type="parTrans" cxnId="{72AC3106-80E6-4D73-896E-DE27016B6795}">
      <dgm:prSet/>
      <dgm:spPr/>
      <dgm:t>
        <a:bodyPr/>
        <a:lstStyle/>
        <a:p>
          <a:endParaRPr lang="zh-TW" altLang="en-US"/>
        </a:p>
      </dgm:t>
    </dgm:pt>
    <dgm:pt modelId="{222F370F-10CE-4759-827B-A6859A3E0046}" type="sibTrans" cxnId="{72AC3106-80E6-4D73-896E-DE27016B6795}">
      <dgm:prSet/>
      <dgm:spPr/>
      <dgm:t>
        <a:bodyPr/>
        <a:lstStyle/>
        <a:p>
          <a:endParaRPr lang="zh-TW" altLang="en-US"/>
        </a:p>
      </dgm:t>
    </dgm:pt>
    <dgm:pt modelId="{2808A630-FBEE-4D1C-9F53-28B755446638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2184B595-8D0C-4371-83FB-1DDC925390F4}" type="parTrans" cxnId="{3A9B7FC1-B5E5-4741-AB64-4864B322C4C2}">
      <dgm:prSet/>
      <dgm:spPr/>
      <dgm:t>
        <a:bodyPr/>
        <a:lstStyle/>
        <a:p>
          <a:endParaRPr lang="zh-TW" altLang="en-US"/>
        </a:p>
      </dgm:t>
    </dgm:pt>
    <dgm:pt modelId="{914876E0-A995-447A-82F8-159D73C5DDA9}" type="sibTrans" cxnId="{3A9B7FC1-B5E5-4741-AB64-4864B322C4C2}">
      <dgm:prSet/>
      <dgm:spPr/>
      <dgm:t>
        <a:bodyPr/>
        <a:lstStyle/>
        <a:p>
          <a:endParaRPr lang="zh-TW" altLang="en-US"/>
        </a:p>
      </dgm:t>
    </dgm:pt>
    <dgm:pt modelId="{E14C9525-6E9E-45C3-90D4-FF37199B2C46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A5B6A7E0-EAC5-4A8E-B618-18F4F2FA2B3B}" type="parTrans" cxnId="{33725C6E-9893-406F-AD63-88D6F125CBEC}">
      <dgm:prSet/>
      <dgm:spPr/>
      <dgm:t>
        <a:bodyPr/>
        <a:lstStyle/>
        <a:p>
          <a:endParaRPr lang="zh-TW" altLang="en-US"/>
        </a:p>
      </dgm:t>
    </dgm:pt>
    <dgm:pt modelId="{73A9F66C-3829-419D-BB36-9AB80C1E6AE7}" type="sibTrans" cxnId="{33725C6E-9893-406F-AD63-88D6F125CBEC}">
      <dgm:prSet/>
      <dgm:spPr/>
      <dgm:t>
        <a:bodyPr/>
        <a:lstStyle/>
        <a:p>
          <a:endParaRPr lang="zh-TW" altLang="en-US"/>
        </a:p>
      </dgm:t>
    </dgm:pt>
    <dgm:pt modelId="{99CB99D5-EC08-4A7A-BB6C-83C36E346EF8}" type="pres">
      <dgm:prSet presAssocID="{63815FCC-5889-4C4D-9C0C-24EC6C264D1C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E9C3533C-B7C8-408F-B8AC-901CCCA22C02}" type="pres">
      <dgm:prSet presAssocID="{63815FCC-5889-4C4D-9C0C-24EC6C264D1C}" presName="cycle" presStyleCnt="0"/>
      <dgm:spPr/>
    </dgm:pt>
    <dgm:pt modelId="{FE68FE56-A1CD-4BB7-963C-A7148FC4E2E8}" type="pres">
      <dgm:prSet presAssocID="{63815FCC-5889-4C4D-9C0C-24EC6C264D1C}" presName="centerShape" presStyleCnt="0"/>
      <dgm:spPr/>
    </dgm:pt>
    <dgm:pt modelId="{1CD34228-0DE3-47DC-A57D-B9B67B55262A}" type="pres">
      <dgm:prSet presAssocID="{63815FCC-5889-4C4D-9C0C-24EC6C264D1C}" presName="connSite" presStyleLbl="node1" presStyleIdx="0" presStyleCnt="4"/>
      <dgm:spPr/>
    </dgm:pt>
    <dgm:pt modelId="{FACF2F80-CCD5-474E-8296-3CA7801A210A}" type="pres">
      <dgm:prSet presAssocID="{63815FCC-5889-4C4D-9C0C-24EC6C264D1C}" presName="visible" presStyleLbl="nod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F3FF946-18AB-49D8-8C8E-97AC651BC99D}" type="pres">
      <dgm:prSet presAssocID="{3B2A63EB-D672-4625-ABFF-3ACAD1B5A4D4}" presName="Name25" presStyleLbl="parChTrans1D1" presStyleIdx="0" presStyleCnt="3"/>
      <dgm:spPr/>
    </dgm:pt>
    <dgm:pt modelId="{920AE266-DE56-47F2-8A01-C5EC34966B54}" type="pres">
      <dgm:prSet presAssocID="{71C7A2CA-3F6B-4668-B065-13DDE5E4C377}" presName="node" presStyleCnt="0"/>
      <dgm:spPr/>
    </dgm:pt>
    <dgm:pt modelId="{50CF9E0E-D02B-453E-8935-A41333CB7CF3}" type="pres">
      <dgm:prSet presAssocID="{71C7A2CA-3F6B-4668-B065-13DDE5E4C377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CD3E8EE4-AD4E-4F59-813C-98F7A94FA956}" type="pres">
      <dgm:prSet presAssocID="{71C7A2CA-3F6B-4668-B065-13DDE5E4C377}" presName="childNode" presStyleLbl="revTx" presStyleIdx="0" presStyleCnt="3">
        <dgm:presLayoutVars>
          <dgm:bulletEnabled val="1"/>
        </dgm:presLayoutVars>
      </dgm:prSet>
      <dgm:spPr/>
    </dgm:pt>
    <dgm:pt modelId="{8C241B66-0DF7-4F3F-94D1-744D47AB4562}" type="pres">
      <dgm:prSet presAssocID="{8BE4D84B-91E1-4B80-A752-5A3403D439E4}" presName="Name25" presStyleLbl="parChTrans1D1" presStyleIdx="1" presStyleCnt="3"/>
      <dgm:spPr/>
    </dgm:pt>
    <dgm:pt modelId="{8834CEC4-EFE8-4A06-B570-79474F8753EC}" type="pres">
      <dgm:prSet presAssocID="{BA052164-7342-4E1A-8912-720E473ED38A}" presName="node" presStyleCnt="0"/>
      <dgm:spPr/>
    </dgm:pt>
    <dgm:pt modelId="{58D5C5C5-9619-478F-96D7-42B046AD1944}" type="pres">
      <dgm:prSet presAssocID="{BA052164-7342-4E1A-8912-720E473ED38A}" presName="parentNode" presStyleLbl="node1" presStyleIdx="2" presStyleCnt="4" custLinFactNeighborX="22767" custLinFactNeighborY="-3299">
        <dgm:presLayoutVars>
          <dgm:chMax val="1"/>
          <dgm:bulletEnabled val="1"/>
        </dgm:presLayoutVars>
      </dgm:prSet>
      <dgm:spPr/>
    </dgm:pt>
    <dgm:pt modelId="{B3F7742A-237A-49F9-93F5-8532CE38154E}" type="pres">
      <dgm:prSet presAssocID="{BA052164-7342-4E1A-8912-720E473ED38A}" presName="childNode" presStyleLbl="revTx" presStyleIdx="1" presStyleCnt="3">
        <dgm:presLayoutVars>
          <dgm:bulletEnabled val="1"/>
        </dgm:presLayoutVars>
      </dgm:prSet>
      <dgm:spPr/>
    </dgm:pt>
    <dgm:pt modelId="{9B7C4EC1-5151-42BC-8B42-9802031322DC}" type="pres">
      <dgm:prSet presAssocID="{EEB09009-D5C2-44C8-9E65-3B30576BB153}" presName="Name25" presStyleLbl="parChTrans1D1" presStyleIdx="2" presStyleCnt="3"/>
      <dgm:spPr/>
    </dgm:pt>
    <dgm:pt modelId="{FDBB5BE2-B803-416A-8799-71774A63851D}" type="pres">
      <dgm:prSet presAssocID="{8E2C25E9-296C-431B-ABAA-B606AB4DCFEF}" presName="node" presStyleCnt="0"/>
      <dgm:spPr/>
    </dgm:pt>
    <dgm:pt modelId="{F8BE7577-2AD0-42DA-933B-8B0F42426D11}" type="pres">
      <dgm:prSet presAssocID="{8E2C25E9-296C-431B-ABAA-B606AB4DCFEF}" presName="parentNode" presStyleLbl="node1" presStyleIdx="3" presStyleCnt="4">
        <dgm:presLayoutVars>
          <dgm:chMax val="1"/>
          <dgm:bulletEnabled val="1"/>
        </dgm:presLayoutVars>
      </dgm:prSet>
      <dgm:spPr/>
    </dgm:pt>
    <dgm:pt modelId="{56FA4C6C-3A21-4B10-B501-EC74D91DB715}" type="pres">
      <dgm:prSet presAssocID="{8E2C25E9-296C-431B-ABAA-B606AB4DCFEF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8CC61BD9-E18B-47B5-A8E5-360B73EE497E}" type="presOf" srcId="{BA052164-7342-4E1A-8912-720E473ED38A}" destId="{58D5C5C5-9619-478F-96D7-42B046AD1944}" srcOrd="0" destOrd="0" presId="urn:microsoft.com/office/officeart/2005/8/layout/radial2"/>
    <dgm:cxn modelId="{72AC3106-80E6-4D73-896E-DE27016B6795}" srcId="{63815FCC-5889-4C4D-9C0C-24EC6C264D1C}" destId="{8E2C25E9-296C-431B-ABAA-B606AB4DCFEF}" srcOrd="2" destOrd="0" parTransId="{EEB09009-D5C2-44C8-9E65-3B30576BB153}" sibTransId="{222F370F-10CE-4759-827B-A6859A3E0046}"/>
    <dgm:cxn modelId="{FCFEB619-4A23-4514-AC49-A299B434C8F3}" type="presOf" srcId="{71C7A2CA-3F6B-4668-B065-13DDE5E4C377}" destId="{50CF9E0E-D02B-453E-8935-A41333CB7CF3}" srcOrd="0" destOrd="0" presId="urn:microsoft.com/office/officeart/2005/8/layout/radial2"/>
    <dgm:cxn modelId="{6AB102CE-9075-494F-86BF-98FDC5D80B33}" type="presOf" srcId="{EEB09009-D5C2-44C8-9E65-3B30576BB153}" destId="{9B7C4EC1-5151-42BC-8B42-9802031322DC}" srcOrd="0" destOrd="0" presId="urn:microsoft.com/office/officeart/2005/8/layout/radial2"/>
    <dgm:cxn modelId="{94FBFFA4-F969-408D-994F-99D220014E0B}" srcId="{71C7A2CA-3F6B-4668-B065-13DDE5E4C377}" destId="{F5245EA7-149F-4CF0-BF61-156B2699A3BB}" srcOrd="0" destOrd="0" parTransId="{77821DBB-F888-4A5F-B05B-84F758F66054}" sibTransId="{7BB84455-33C5-47F5-B176-52C50BEA3F37}"/>
    <dgm:cxn modelId="{CF7B93D4-29FB-48EE-8BDA-6E8EF55F7D8A}" type="presOf" srcId="{3B2A63EB-D672-4625-ABFF-3ACAD1B5A4D4}" destId="{2F3FF946-18AB-49D8-8C8E-97AC651BC99D}" srcOrd="0" destOrd="0" presId="urn:microsoft.com/office/officeart/2005/8/layout/radial2"/>
    <dgm:cxn modelId="{2E7F72F4-E73F-49F9-953F-C95FA7EF61B1}" type="presOf" srcId="{8BE4D84B-91E1-4B80-A752-5A3403D439E4}" destId="{8C241B66-0DF7-4F3F-94D1-744D47AB4562}" srcOrd="0" destOrd="0" presId="urn:microsoft.com/office/officeart/2005/8/layout/radial2"/>
    <dgm:cxn modelId="{3137CC28-EE5E-4BB9-B2A2-715A799A3265}" type="presOf" srcId="{E14C9525-6E9E-45C3-90D4-FF37199B2C46}" destId="{56FA4C6C-3A21-4B10-B501-EC74D91DB715}" srcOrd="0" destOrd="1" presId="urn:microsoft.com/office/officeart/2005/8/layout/radial2"/>
    <dgm:cxn modelId="{F96B4B99-CB5F-4BAB-99BF-36D088F4C34D}" type="presOf" srcId="{B03FC559-DF3C-400A-ABEE-803928A10CFF}" destId="{CD3E8EE4-AD4E-4F59-813C-98F7A94FA956}" srcOrd="0" destOrd="1" presId="urn:microsoft.com/office/officeart/2005/8/layout/radial2"/>
    <dgm:cxn modelId="{3E4D02F2-AF7C-4448-B20E-39464EC90F75}" srcId="{BA052164-7342-4E1A-8912-720E473ED38A}" destId="{51A9A475-37B4-4587-AE1F-4BA4EA59E471}" srcOrd="1" destOrd="0" parTransId="{3794079F-2E24-40F2-9E52-077748A58C91}" sibTransId="{D3D4AA57-96D4-4CA7-9AC3-048246699F70}"/>
    <dgm:cxn modelId="{878E8BDB-26DD-47A7-A1BD-45767AC221EE}" type="presOf" srcId="{2808A630-FBEE-4D1C-9F53-28B755446638}" destId="{56FA4C6C-3A21-4B10-B501-EC74D91DB715}" srcOrd="0" destOrd="0" presId="urn:microsoft.com/office/officeart/2005/8/layout/radial2"/>
    <dgm:cxn modelId="{3A9B7FC1-B5E5-4741-AB64-4864B322C4C2}" srcId="{8E2C25E9-296C-431B-ABAA-B606AB4DCFEF}" destId="{2808A630-FBEE-4D1C-9F53-28B755446638}" srcOrd="0" destOrd="0" parTransId="{2184B595-8D0C-4371-83FB-1DDC925390F4}" sibTransId="{914876E0-A995-447A-82F8-159D73C5DDA9}"/>
    <dgm:cxn modelId="{2E27E3CE-BFD9-48AF-8371-DABB5755FDB0}" srcId="{BA052164-7342-4E1A-8912-720E473ED38A}" destId="{7C4FC113-494B-4242-9B21-E6C740F0FD60}" srcOrd="0" destOrd="0" parTransId="{E0F89952-054D-4DFA-BBEE-33BFBC05B795}" sibTransId="{CBDA7B2B-3CA9-43D2-8920-A98B07689B60}"/>
    <dgm:cxn modelId="{0F03291F-5C9C-4AD1-BA46-C05C3EC05204}" type="presOf" srcId="{51A9A475-37B4-4587-AE1F-4BA4EA59E471}" destId="{B3F7742A-237A-49F9-93F5-8532CE38154E}" srcOrd="0" destOrd="1" presId="urn:microsoft.com/office/officeart/2005/8/layout/radial2"/>
    <dgm:cxn modelId="{57B8A6E9-1839-4CC4-BA2A-DC4CD1F56595}" type="presOf" srcId="{7C4FC113-494B-4242-9B21-E6C740F0FD60}" destId="{B3F7742A-237A-49F9-93F5-8532CE38154E}" srcOrd="0" destOrd="0" presId="urn:microsoft.com/office/officeart/2005/8/layout/radial2"/>
    <dgm:cxn modelId="{CFD3ECC4-1AC8-4339-9FEB-B1776BE2D9EB}" type="presOf" srcId="{F5245EA7-149F-4CF0-BF61-156B2699A3BB}" destId="{CD3E8EE4-AD4E-4F59-813C-98F7A94FA956}" srcOrd="0" destOrd="0" presId="urn:microsoft.com/office/officeart/2005/8/layout/radial2"/>
    <dgm:cxn modelId="{33725C6E-9893-406F-AD63-88D6F125CBEC}" srcId="{8E2C25E9-296C-431B-ABAA-B606AB4DCFEF}" destId="{E14C9525-6E9E-45C3-90D4-FF37199B2C46}" srcOrd="1" destOrd="0" parTransId="{A5B6A7E0-EAC5-4A8E-B618-18F4F2FA2B3B}" sibTransId="{73A9F66C-3829-419D-BB36-9AB80C1E6AE7}"/>
    <dgm:cxn modelId="{00CE82EE-DE55-4831-8A20-671E0350A247}" srcId="{63815FCC-5889-4C4D-9C0C-24EC6C264D1C}" destId="{BA052164-7342-4E1A-8912-720E473ED38A}" srcOrd="1" destOrd="0" parTransId="{8BE4D84B-91E1-4B80-A752-5A3403D439E4}" sibTransId="{6DD79A2D-3F19-43FF-9421-B3263CB0E225}"/>
    <dgm:cxn modelId="{517068D3-181F-406F-972B-17F0F67594E7}" type="presOf" srcId="{63815FCC-5889-4C4D-9C0C-24EC6C264D1C}" destId="{99CB99D5-EC08-4A7A-BB6C-83C36E346EF8}" srcOrd="0" destOrd="0" presId="urn:microsoft.com/office/officeart/2005/8/layout/radial2"/>
    <dgm:cxn modelId="{70A9C619-7729-4FDA-9D37-40080BFB24CF}" type="presOf" srcId="{8E2C25E9-296C-431B-ABAA-B606AB4DCFEF}" destId="{F8BE7577-2AD0-42DA-933B-8B0F42426D11}" srcOrd="0" destOrd="0" presId="urn:microsoft.com/office/officeart/2005/8/layout/radial2"/>
    <dgm:cxn modelId="{DD18AA66-6745-44EB-8042-C67D7EBF4900}" srcId="{63815FCC-5889-4C4D-9C0C-24EC6C264D1C}" destId="{71C7A2CA-3F6B-4668-B065-13DDE5E4C377}" srcOrd="0" destOrd="0" parTransId="{3B2A63EB-D672-4625-ABFF-3ACAD1B5A4D4}" sibTransId="{D4F285A7-D869-4B99-9349-EBBE158351A5}"/>
    <dgm:cxn modelId="{86A355DF-3EC6-4F44-8C50-27971ABB822B}" srcId="{71C7A2CA-3F6B-4668-B065-13DDE5E4C377}" destId="{B03FC559-DF3C-400A-ABEE-803928A10CFF}" srcOrd="1" destOrd="0" parTransId="{08872AB8-FF69-42D6-9C38-27D350FB73D3}" sibTransId="{7728DC68-91B8-4E40-9C20-C7FACC6C83A6}"/>
    <dgm:cxn modelId="{50AE2FA8-97D6-4E13-9B38-0435830D8F83}" type="presParOf" srcId="{99CB99D5-EC08-4A7A-BB6C-83C36E346EF8}" destId="{E9C3533C-B7C8-408F-B8AC-901CCCA22C02}" srcOrd="0" destOrd="0" presId="urn:microsoft.com/office/officeart/2005/8/layout/radial2"/>
    <dgm:cxn modelId="{77C99636-F3AE-4D2E-BA2F-AB7097273D88}" type="presParOf" srcId="{E9C3533C-B7C8-408F-B8AC-901CCCA22C02}" destId="{FE68FE56-A1CD-4BB7-963C-A7148FC4E2E8}" srcOrd="0" destOrd="0" presId="urn:microsoft.com/office/officeart/2005/8/layout/radial2"/>
    <dgm:cxn modelId="{CEEA94DA-1B2A-4D94-9713-524CC6339EA1}" type="presParOf" srcId="{FE68FE56-A1CD-4BB7-963C-A7148FC4E2E8}" destId="{1CD34228-0DE3-47DC-A57D-B9B67B55262A}" srcOrd="0" destOrd="0" presId="urn:microsoft.com/office/officeart/2005/8/layout/radial2"/>
    <dgm:cxn modelId="{A7244421-CD0A-49DD-8342-D86698D61805}" type="presParOf" srcId="{FE68FE56-A1CD-4BB7-963C-A7148FC4E2E8}" destId="{FACF2F80-CCD5-474E-8296-3CA7801A210A}" srcOrd="1" destOrd="0" presId="urn:microsoft.com/office/officeart/2005/8/layout/radial2"/>
    <dgm:cxn modelId="{59EBDC09-E935-4B84-BB50-BEBCF146E69B}" type="presParOf" srcId="{E9C3533C-B7C8-408F-B8AC-901CCCA22C02}" destId="{2F3FF946-18AB-49D8-8C8E-97AC651BC99D}" srcOrd="1" destOrd="0" presId="urn:microsoft.com/office/officeart/2005/8/layout/radial2"/>
    <dgm:cxn modelId="{BB4B9ADC-4E1C-42F5-B0FC-1FD7683EB658}" type="presParOf" srcId="{E9C3533C-B7C8-408F-B8AC-901CCCA22C02}" destId="{920AE266-DE56-47F2-8A01-C5EC34966B54}" srcOrd="2" destOrd="0" presId="urn:microsoft.com/office/officeart/2005/8/layout/radial2"/>
    <dgm:cxn modelId="{43F9CC34-2BE9-4008-B162-225AD9AE5D44}" type="presParOf" srcId="{920AE266-DE56-47F2-8A01-C5EC34966B54}" destId="{50CF9E0E-D02B-453E-8935-A41333CB7CF3}" srcOrd="0" destOrd="0" presId="urn:microsoft.com/office/officeart/2005/8/layout/radial2"/>
    <dgm:cxn modelId="{B1A6BD31-A9F9-4457-B288-F8B7E00438F5}" type="presParOf" srcId="{920AE266-DE56-47F2-8A01-C5EC34966B54}" destId="{CD3E8EE4-AD4E-4F59-813C-98F7A94FA956}" srcOrd="1" destOrd="0" presId="urn:microsoft.com/office/officeart/2005/8/layout/radial2"/>
    <dgm:cxn modelId="{CFACF0F4-BA99-42DD-B137-D5C8F58FE87E}" type="presParOf" srcId="{E9C3533C-B7C8-408F-B8AC-901CCCA22C02}" destId="{8C241B66-0DF7-4F3F-94D1-744D47AB4562}" srcOrd="3" destOrd="0" presId="urn:microsoft.com/office/officeart/2005/8/layout/radial2"/>
    <dgm:cxn modelId="{74100252-5286-4ED4-9AE1-D014CC155E12}" type="presParOf" srcId="{E9C3533C-B7C8-408F-B8AC-901CCCA22C02}" destId="{8834CEC4-EFE8-4A06-B570-79474F8753EC}" srcOrd="4" destOrd="0" presId="urn:microsoft.com/office/officeart/2005/8/layout/radial2"/>
    <dgm:cxn modelId="{D0C08505-8C80-4A4C-A389-D89CE4ECD539}" type="presParOf" srcId="{8834CEC4-EFE8-4A06-B570-79474F8753EC}" destId="{58D5C5C5-9619-478F-96D7-42B046AD1944}" srcOrd="0" destOrd="0" presId="urn:microsoft.com/office/officeart/2005/8/layout/radial2"/>
    <dgm:cxn modelId="{563C96B8-6F6D-44B6-BAA2-9E37D4370E4A}" type="presParOf" srcId="{8834CEC4-EFE8-4A06-B570-79474F8753EC}" destId="{B3F7742A-237A-49F9-93F5-8532CE38154E}" srcOrd="1" destOrd="0" presId="urn:microsoft.com/office/officeart/2005/8/layout/radial2"/>
    <dgm:cxn modelId="{6C71307F-199C-4F70-AC8B-E04390005591}" type="presParOf" srcId="{E9C3533C-B7C8-408F-B8AC-901CCCA22C02}" destId="{9B7C4EC1-5151-42BC-8B42-9802031322DC}" srcOrd="5" destOrd="0" presId="urn:microsoft.com/office/officeart/2005/8/layout/radial2"/>
    <dgm:cxn modelId="{AD215D78-46D9-4D7E-8EB6-FC4E7F102337}" type="presParOf" srcId="{E9C3533C-B7C8-408F-B8AC-901CCCA22C02}" destId="{FDBB5BE2-B803-416A-8799-71774A63851D}" srcOrd="6" destOrd="0" presId="urn:microsoft.com/office/officeart/2005/8/layout/radial2"/>
    <dgm:cxn modelId="{A3067A48-2773-447C-99C1-2571A858CD4F}" type="presParOf" srcId="{FDBB5BE2-B803-416A-8799-71774A63851D}" destId="{F8BE7577-2AD0-42DA-933B-8B0F42426D11}" srcOrd="0" destOrd="0" presId="urn:microsoft.com/office/officeart/2005/8/layout/radial2"/>
    <dgm:cxn modelId="{A2E56483-9A85-41B2-A3DA-F5C0434FE39D}" type="presParOf" srcId="{FDBB5BE2-B803-416A-8799-71774A63851D}" destId="{56FA4C6C-3A21-4B10-B501-EC74D91DB715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AB9FC7-2325-4F6B-B4A8-9160F23CFD00}">
      <dsp:nvSpPr>
        <dsp:cNvPr id="0" name=""/>
        <dsp:cNvSpPr/>
      </dsp:nvSpPr>
      <dsp:spPr>
        <a:xfrm>
          <a:off x="1918" y="0"/>
          <a:ext cx="2011188" cy="470852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 dirty="0"/>
        </a:p>
      </dsp:txBody>
      <dsp:txXfrm>
        <a:off x="1918" y="1883410"/>
        <a:ext cx="2011188" cy="1883410"/>
      </dsp:txXfrm>
    </dsp:sp>
    <dsp:sp modelId="{BC79A328-76CA-4C3B-9EE2-EC36C18B29D2}">
      <dsp:nvSpPr>
        <dsp:cNvPr id="0" name=""/>
        <dsp:cNvSpPr/>
      </dsp:nvSpPr>
      <dsp:spPr>
        <a:xfrm>
          <a:off x="223543" y="282511"/>
          <a:ext cx="1567938" cy="1567938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BFBDBD-27EF-4AE8-90C1-1CE617EF787F}">
      <dsp:nvSpPr>
        <dsp:cNvPr id="0" name=""/>
        <dsp:cNvSpPr/>
      </dsp:nvSpPr>
      <dsp:spPr>
        <a:xfrm>
          <a:off x="2073443" y="0"/>
          <a:ext cx="2011188" cy="4708525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 dirty="0"/>
        </a:p>
      </dsp:txBody>
      <dsp:txXfrm>
        <a:off x="2073443" y="1883410"/>
        <a:ext cx="2011188" cy="1883410"/>
      </dsp:txXfrm>
    </dsp:sp>
    <dsp:sp modelId="{D5E9810B-822C-4F47-B10D-B2AC10922A1C}">
      <dsp:nvSpPr>
        <dsp:cNvPr id="0" name=""/>
        <dsp:cNvSpPr/>
      </dsp:nvSpPr>
      <dsp:spPr>
        <a:xfrm>
          <a:off x="2295068" y="282511"/>
          <a:ext cx="1567938" cy="1567938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3F2450-2ECD-443B-9903-C48D88C73836}">
      <dsp:nvSpPr>
        <dsp:cNvPr id="0" name=""/>
        <dsp:cNvSpPr/>
      </dsp:nvSpPr>
      <dsp:spPr>
        <a:xfrm>
          <a:off x="4144967" y="0"/>
          <a:ext cx="2011188" cy="4708525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 dirty="0"/>
        </a:p>
      </dsp:txBody>
      <dsp:txXfrm>
        <a:off x="4144967" y="1883410"/>
        <a:ext cx="2011188" cy="1883410"/>
      </dsp:txXfrm>
    </dsp:sp>
    <dsp:sp modelId="{4A4D7CD3-B8AE-48C8-B7DA-C5718499EB5B}">
      <dsp:nvSpPr>
        <dsp:cNvPr id="0" name=""/>
        <dsp:cNvSpPr/>
      </dsp:nvSpPr>
      <dsp:spPr>
        <a:xfrm>
          <a:off x="4366592" y="282511"/>
          <a:ext cx="1567938" cy="1567938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D18DAB-DD2B-425A-AF64-BD1FAC2811D2}">
      <dsp:nvSpPr>
        <dsp:cNvPr id="0" name=""/>
        <dsp:cNvSpPr/>
      </dsp:nvSpPr>
      <dsp:spPr>
        <a:xfrm>
          <a:off x="6216492" y="0"/>
          <a:ext cx="2011188" cy="4708525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 dirty="0"/>
        </a:p>
      </dsp:txBody>
      <dsp:txXfrm>
        <a:off x="6216492" y="1883410"/>
        <a:ext cx="2011188" cy="1883410"/>
      </dsp:txXfrm>
    </dsp:sp>
    <dsp:sp modelId="{3DA2F58A-A66F-466E-82FF-06127FBFB5AB}">
      <dsp:nvSpPr>
        <dsp:cNvPr id="0" name=""/>
        <dsp:cNvSpPr/>
      </dsp:nvSpPr>
      <dsp:spPr>
        <a:xfrm>
          <a:off x="6438117" y="282511"/>
          <a:ext cx="1567938" cy="1567938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F1293C-E987-458F-A056-E25CA90D6A0B}">
      <dsp:nvSpPr>
        <dsp:cNvPr id="0" name=""/>
        <dsp:cNvSpPr/>
      </dsp:nvSpPr>
      <dsp:spPr>
        <a:xfrm>
          <a:off x="329183" y="3766820"/>
          <a:ext cx="7571232" cy="706278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802585-4DD4-4EF5-A22E-0C0B4839179F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A43A4A-A3F9-42BE-BDC9-E6EDB664BA61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476211F7-C7C7-4469-B69F-3F1F3E00A142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A9D82345-D665-43DC-ABED-7A445157368E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9870E9-C87B-4675-922A-348667E55B19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CB48D210-3E79-4D41-88AF-5B2F2F0C8E83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7C4EC1-5151-42BC-8B42-9802031322DC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241B66-0DF7-4F3F-94D1-744D47AB4562}">
      <dsp:nvSpPr>
        <dsp:cNvPr id="0" name=""/>
        <dsp:cNvSpPr/>
      </dsp:nvSpPr>
      <dsp:spPr>
        <a:xfrm rot="21540160">
          <a:off x="2962069" y="2216744"/>
          <a:ext cx="1059030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1059030" y="2377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3FF946-18AB-49D8-8C8E-97AC651BC99D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CF2F80-CCD5-474E-8296-3CA7801A210A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CF9E0E-D02B-453E-8935-A41333CB7CF3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衛福部疾管署</a:t>
          </a:r>
          <a:endParaRPr lang="zh-TW" sz="2300" kern="1200"/>
        </a:p>
      </dsp:txBody>
      <dsp:txXfrm>
        <a:off x="3483799" y="192645"/>
        <a:ext cx="922321" cy="922321"/>
      </dsp:txXfrm>
    </dsp:sp>
    <dsp:sp modelId="{CD3E8EE4-AD4E-4F59-813C-98F7A94FA956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了解防疫議題</a:t>
          </a:r>
          <a:endParaRPr lang="zh-TW" sz="2000" kern="1200" dirty="0"/>
        </a:p>
      </dsp:txBody>
      <dsp:txXfrm>
        <a:off x="4727575" y="1626"/>
        <a:ext cx="1956539" cy="1304359"/>
      </dsp:txXfrm>
    </dsp:sp>
    <dsp:sp modelId="{58D5C5C5-9619-478F-96D7-42B046AD1944}">
      <dsp:nvSpPr>
        <dsp:cNvPr id="0" name=""/>
        <dsp:cNvSpPr/>
      </dsp:nvSpPr>
      <dsp:spPr>
        <a:xfrm>
          <a:off x="4020921" y="1567770"/>
          <a:ext cx="1304359" cy="1304359"/>
        </a:xfrm>
        <a:prstGeom prst="ellipse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4211940" y="1758789"/>
        <a:ext cx="922321" cy="922321"/>
      </dsp:txXfrm>
    </dsp:sp>
    <dsp:sp modelId="{B3F7742A-237A-49F9-93F5-8532CE38154E}">
      <dsp:nvSpPr>
        <dsp:cNvPr id="0" name=""/>
        <dsp:cNvSpPr/>
      </dsp:nvSpPr>
      <dsp:spPr>
        <a:xfrm>
          <a:off x="5455716" y="1567770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擊敗新冠病毒，健康久久！</a:t>
          </a:r>
          <a:endParaRPr lang="zh-TW" sz="2000" kern="1200"/>
        </a:p>
      </dsp:txBody>
      <dsp:txXfrm>
        <a:off x="5455716" y="1567770"/>
        <a:ext cx="1956539" cy="1304359"/>
      </dsp:txXfrm>
    </dsp:sp>
    <dsp:sp modelId="{F8BE7577-2AD0-42DA-933B-8B0F42426D11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smtClean="0"/>
            <a:t>防疫影片</a:t>
          </a:r>
          <a:endParaRPr lang="zh-TW" altLang="en-US" sz="2300" kern="1200"/>
        </a:p>
      </dsp:txBody>
      <dsp:txXfrm>
        <a:off x="3483799" y="3410996"/>
        <a:ext cx="922321" cy="922321"/>
      </dsp:txXfrm>
    </dsp:sp>
    <dsp:sp modelId="{56FA4C6C-3A21-4B10-B501-EC74D91DB715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FF0000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1687">
              <a:srgbClr val="1079C4"/>
            </a:gs>
            <a:gs pos="69375">
              <a:srgbClr val="2082C8"/>
            </a:gs>
            <a:gs pos="64750">
              <a:srgbClr val="00B050"/>
            </a:gs>
            <a:gs pos="55500">
              <a:srgbClr val="FFFF00"/>
            </a:gs>
            <a:gs pos="37000">
              <a:srgbClr val="FFC000"/>
            </a:gs>
            <a:gs pos="94000">
              <a:srgbClr val="00B050"/>
            </a:gs>
            <a:gs pos="83000">
              <a:srgbClr val="7030A0"/>
            </a:gs>
            <a:gs pos="19000">
              <a:srgbClr val="00B050"/>
            </a:gs>
            <a:gs pos="72844">
              <a:srgbClr val="00B0F0"/>
            </a:gs>
            <a:gs pos="74000">
              <a:srgbClr val="0070C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hyperlink" Target="https://health99.hpa.gov.tw/onlineQuiz/epidemicPrevention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防疫大作戰</a:t>
            </a:r>
            <a:endParaRPr lang="zh-TW" altLang="en-US" sz="4800" dirty="0">
              <a:latin typeface="文鼎ＰＯＰ－２" panose="020B0609010101010101" pitchFamily="49" charset="-120"/>
              <a:ea typeface="文鼎ＰＯＰ－２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tx1"/>
                </a:solidFill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2852936"/>
            <a:ext cx="3850945" cy="283186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01208"/>
            <a:ext cx="3087909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4785888"/>
              </p:ext>
            </p:extLst>
          </p:nvPr>
        </p:nvGraphicFramePr>
        <p:xfrm>
          <a:off x="457200" y="1417638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75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1687">
              <a:srgbClr val="1079C4"/>
            </a:gs>
            <a:gs pos="69375">
              <a:srgbClr val="2082C8"/>
            </a:gs>
            <a:gs pos="64750">
              <a:srgbClr val="00B050"/>
            </a:gs>
            <a:gs pos="55500">
              <a:srgbClr val="FFFF00"/>
            </a:gs>
            <a:gs pos="37000">
              <a:srgbClr val="FFC000"/>
            </a:gs>
            <a:gs pos="94000">
              <a:srgbClr val="00B050"/>
            </a:gs>
            <a:gs pos="83000">
              <a:srgbClr val="7030A0"/>
            </a:gs>
            <a:gs pos="19000">
              <a:srgbClr val="00B050"/>
            </a:gs>
            <a:gs pos="72844">
              <a:srgbClr val="00B0F0"/>
            </a:gs>
            <a:gs pos="74000">
              <a:srgbClr val="0070C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78168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新型冠狀病毒 相關連結</a:t>
            </a:r>
          </a:p>
        </p:txBody>
      </p:sp>
      <p:graphicFrame>
        <p:nvGraphicFramePr>
          <p:cNvPr id="5" name="內容版面配置區 4">
            <a:hlinkClick r:id="rId2"/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145288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1339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文鼎ＰＯＰ－２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2022-11-15T07:04:58Z</dcterms:modified>
</cp:coreProperties>
</file>