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health99.hpa.gov.tw/onlineQuiz/epidemicPrevention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3FA3F9-C808-4C29-991E-1FFC1518BB95}" type="doc">
      <dgm:prSet loTypeId="urn:microsoft.com/office/officeart/2005/8/layout/hList7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90D85F96-F5EB-4C9C-BF0A-134B0400691C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F4E4BB35-553A-45ED-B1CA-02FAA6C19080}" type="parTrans" cxnId="{D85C2DCF-4799-4796-9E44-F9EA94A5E2CD}">
      <dgm:prSet/>
      <dgm:spPr/>
      <dgm:t>
        <a:bodyPr/>
        <a:lstStyle/>
        <a:p>
          <a:endParaRPr lang="zh-TW" altLang="en-US"/>
        </a:p>
      </dgm:t>
    </dgm:pt>
    <dgm:pt modelId="{259482B2-6085-493C-8577-0AC9A82DF5CD}" type="sibTrans" cxnId="{D85C2DCF-4799-4796-9E44-F9EA94A5E2CD}">
      <dgm:prSet/>
      <dgm:spPr/>
      <dgm:t>
        <a:bodyPr/>
        <a:lstStyle/>
        <a:p>
          <a:endParaRPr lang="zh-TW" altLang="en-US"/>
        </a:p>
      </dgm:t>
    </dgm:pt>
    <dgm:pt modelId="{837A76A3-1154-4BC8-9BB8-8878DC4F7622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B0C1645F-AD65-4EC1-8951-A33166A8570C}" type="parTrans" cxnId="{85BD18F8-312A-4A69-83C2-8DF9B1CA499D}">
      <dgm:prSet/>
      <dgm:spPr/>
      <dgm:t>
        <a:bodyPr/>
        <a:lstStyle/>
        <a:p>
          <a:endParaRPr lang="zh-TW" altLang="en-US"/>
        </a:p>
      </dgm:t>
    </dgm:pt>
    <dgm:pt modelId="{3CD14192-02A8-4AA8-B686-0D68EAA2F933}" type="sibTrans" cxnId="{85BD18F8-312A-4A69-83C2-8DF9B1CA499D}">
      <dgm:prSet/>
      <dgm:spPr/>
      <dgm:t>
        <a:bodyPr/>
        <a:lstStyle/>
        <a:p>
          <a:endParaRPr lang="zh-TW" altLang="en-US"/>
        </a:p>
      </dgm:t>
    </dgm:pt>
    <dgm:pt modelId="{40CEAE2D-FA12-4F65-8549-7C408FDA7D30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A1989721-5CA3-43E9-92CD-B8BA093AB679}" type="parTrans" cxnId="{4D9A822B-9C6A-40D4-A578-BB84B198DE85}">
      <dgm:prSet/>
      <dgm:spPr/>
      <dgm:t>
        <a:bodyPr/>
        <a:lstStyle/>
        <a:p>
          <a:endParaRPr lang="zh-TW" altLang="en-US"/>
        </a:p>
      </dgm:t>
    </dgm:pt>
    <dgm:pt modelId="{DDEF49F3-2BD3-400C-A5DD-544454EF4A8B}" type="sibTrans" cxnId="{4D9A822B-9C6A-40D4-A578-BB84B198DE85}">
      <dgm:prSet/>
      <dgm:spPr/>
      <dgm:t>
        <a:bodyPr/>
        <a:lstStyle/>
        <a:p>
          <a:endParaRPr lang="zh-TW" altLang="en-US"/>
        </a:p>
      </dgm:t>
    </dgm:pt>
    <dgm:pt modelId="{7346A325-0D7A-435C-AD54-ECD8BBF58FFF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E68B531D-9865-4D75-9489-39690935E5F1}" type="parTrans" cxnId="{DED3B6BF-4A2E-48E1-85D2-44B9CDFF8309}">
      <dgm:prSet/>
      <dgm:spPr/>
      <dgm:t>
        <a:bodyPr/>
        <a:lstStyle/>
        <a:p>
          <a:endParaRPr lang="zh-TW" altLang="en-US"/>
        </a:p>
      </dgm:t>
    </dgm:pt>
    <dgm:pt modelId="{C62B4E5F-2904-48E6-AB89-5DC291108552}" type="sibTrans" cxnId="{DED3B6BF-4A2E-48E1-85D2-44B9CDFF8309}">
      <dgm:prSet/>
      <dgm:spPr/>
      <dgm:t>
        <a:bodyPr/>
        <a:lstStyle/>
        <a:p>
          <a:endParaRPr lang="zh-TW" altLang="en-US"/>
        </a:p>
      </dgm:t>
    </dgm:pt>
    <dgm:pt modelId="{F7864074-77A5-43C8-9F37-44730A0522F4}" type="pres">
      <dgm:prSet presAssocID="{C13FA3F9-C808-4C29-991E-1FFC1518BB9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080FDDE-BE90-4470-AC1B-A40FCEC810FF}" type="pres">
      <dgm:prSet presAssocID="{C13FA3F9-C808-4C29-991E-1FFC1518BB95}" presName="fgShape" presStyleLbl="fgShp" presStyleIdx="0" presStyleCnt="1"/>
      <dgm:spPr/>
    </dgm:pt>
    <dgm:pt modelId="{8161D7A5-3720-48EB-B3D8-0BB11ED47D34}" type="pres">
      <dgm:prSet presAssocID="{C13FA3F9-C808-4C29-991E-1FFC1518BB95}" presName="linComp" presStyleCnt="0"/>
      <dgm:spPr/>
    </dgm:pt>
    <dgm:pt modelId="{C578F5D7-9F04-4A68-96EC-39DB384E4002}" type="pres">
      <dgm:prSet presAssocID="{90D85F96-F5EB-4C9C-BF0A-134B0400691C}" presName="compNode" presStyleCnt="0"/>
      <dgm:spPr/>
    </dgm:pt>
    <dgm:pt modelId="{12EACEF7-48F7-433E-ACF2-700F8AC0D6EF}" type="pres">
      <dgm:prSet presAssocID="{90D85F96-F5EB-4C9C-BF0A-134B0400691C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1BDE110-ACF2-4AB3-BD99-A2222A465ABA}" type="pres">
      <dgm:prSet presAssocID="{90D85F96-F5EB-4C9C-BF0A-134B0400691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8F02C3-2920-4521-9281-48F6ACE82C2F}" type="pres">
      <dgm:prSet presAssocID="{90D85F96-F5EB-4C9C-BF0A-134B0400691C}" presName="invisiNode" presStyleLbl="node1" presStyleIdx="0" presStyleCnt="4"/>
      <dgm:spPr/>
    </dgm:pt>
    <dgm:pt modelId="{D0BD0EC6-28C0-47AD-9AD5-10C63ED34340}" type="pres">
      <dgm:prSet presAssocID="{90D85F96-F5EB-4C9C-BF0A-134B0400691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CF262B2-33D5-40F6-9328-3CB782A8D683}" type="pres">
      <dgm:prSet presAssocID="{259482B2-6085-493C-8577-0AC9A82DF5C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8B552A7-65BB-4F4D-ABDE-868BA9672A60}" type="pres">
      <dgm:prSet presAssocID="{837A76A3-1154-4BC8-9BB8-8878DC4F7622}" presName="compNode" presStyleCnt="0"/>
      <dgm:spPr/>
    </dgm:pt>
    <dgm:pt modelId="{E0B41E4C-6FC4-4887-8131-957BF47B7E4B}" type="pres">
      <dgm:prSet presAssocID="{837A76A3-1154-4BC8-9BB8-8878DC4F7622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8779F98B-7142-48E8-B521-D39F0334157C}" type="pres">
      <dgm:prSet presAssocID="{837A76A3-1154-4BC8-9BB8-8878DC4F762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6F10C5-5FBE-460C-9DD8-2D8B02EC8633}" type="pres">
      <dgm:prSet presAssocID="{837A76A3-1154-4BC8-9BB8-8878DC4F7622}" presName="invisiNode" presStyleLbl="node1" presStyleIdx="1" presStyleCnt="4"/>
      <dgm:spPr/>
    </dgm:pt>
    <dgm:pt modelId="{24F016E6-5D4F-420A-9E0A-2A34B06EFC46}" type="pres">
      <dgm:prSet presAssocID="{837A76A3-1154-4BC8-9BB8-8878DC4F7622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D789557-7F25-4892-BB6D-CBD9A09898DD}" type="pres">
      <dgm:prSet presAssocID="{3CD14192-02A8-4AA8-B686-0D68EAA2F93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AA4B360-7FB3-4A3C-A548-792482340CD1}" type="pres">
      <dgm:prSet presAssocID="{40CEAE2D-FA12-4F65-8549-7C408FDA7D30}" presName="compNode" presStyleCnt="0"/>
      <dgm:spPr/>
    </dgm:pt>
    <dgm:pt modelId="{88532217-2927-4F0B-9DF3-4853F297200F}" type="pres">
      <dgm:prSet presAssocID="{40CEAE2D-FA12-4F65-8549-7C408FDA7D30}" presName="bkgdShape" presStyleLbl="node1" presStyleIdx="2" presStyleCnt="4" custLinFactNeighborX="150" custLinFactNeighborY="632"/>
      <dgm:spPr/>
      <dgm:t>
        <a:bodyPr/>
        <a:lstStyle/>
        <a:p>
          <a:endParaRPr lang="zh-TW" altLang="en-US"/>
        </a:p>
      </dgm:t>
    </dgm:pt>
    <dgm:pt modelId="{378AF195-4188-4BEA-AD8B-71EB6B0D15C8}" type="pres">
      <dgm:prSet presAssocID="{40CEAE2D-FA12-4F65-8549-7C408FDA7D3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5AE841-A162-4BA3-ADD6-40F7E9B215F7}" type="pres">
      <dgm:prSet presAssocID="{40CEAE2D-FA12-4F65-8549-7C408FDA7D30}" presName="invisiNode" presStyleLbl="node1" presStyleIdx="2" presStyleCnt="4"/>
      <dgm:spPr/>
    </dgm:pt>
    <dgm:pt modelId="{D7440C42-0DE4-41E0-A6C8-983ECB561F88}" type="pres">
      <dgm:prSet presAssocID="{40CEAE2D-FA12-4F65-8549-7C408FDA7D30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B28B0B1-472D-43A2-96B4-A57A8C826255}" type="pres">
      <dgm:prSet presAssocID="{DDEF49F3-2BD3-400C-A5DD-544454EF4A8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AEDC747-E4A5-4797-9D2C-9416F27905B5}" type="pres">
      <dgm:prSet presAssocID="{7346A325-0D7A-435C-AD54-ECD8BBF58FFF}" presName="compNode" presStyleCnt="0"/>
      <dgm:spPr/>
    </dgm:pt>
    <dgm:pt modelId="{306A8A25-9870-44AE-80BD-A0B14B1C0B7D}" type="pres">
      <dgm:prSet presAssocID="{7346A325-0D7A-435C-AD54-ECD8BBF58FFF}" presName="bkgdShape" presStyleLbl="node1" presStyleIdx="3" presStyleCnt="4" custLinFactNeighborX="-4250" custLinFactNeighborY="-959"/>
      <dgm:spPr/>
      <dgm:t>
        <a:bodyPr/>
        <a:lstStyle/>
        <a:p>
          <a:endParaRPr lang="zh-TW" altLang="en-US"/>
        </a:p>
      </dgm:t>
    </dgm:pt>
    <dgm:pt modelId="{A20D74C6-BFA0-4430-9CC6-6303ED83E3F8}" type="pres">
      <dgm:prSet presAssocID="{7346A325-0D7A-435C-AD54-ECD8BBF58FFF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D4E948-2916-4391-8E3B-A45EE339DCB2}" type="pres">
      <dgm:prSet presAssocID="{7346A325-0D7A-435C-AD54-ECD8BBF58FFF}" presName="invisiNode" presStyleLbl="node1" presStyleIdx="3" presStyleCnt="4"/>
      <dgm:spPr/>
    </dgm:pt>
    <dgm:pt modelId="{B7FCA5A6-397C-4743-8E22-091FE2AD006B}" type="pres">
      <dgm:prSet presAssocID="{7346A325-0D7A-435C-AD54-ECD8BBF58FFF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1D383F7-33B9-4B8F-B7B4-31D64E81A2D8}" type="presOf" srcId="{3CD14192-02A8-4AA8-B686-0D68EAA2F933}" destId="{DD789557-7F25-4892-BB6D-CBD9A09898DD}" srcOrd="0" destOrd="0" presId="urn:microsoft.com/office/officeart/2005/8/layout/hList7"/>
    <dgm:cxn modelId="{C74443FA-1703-4B4A-A259-DEAE3151E83D}" type="presOf" srcId="{259482B2-6085-493C-8577-0AC9A82DF5CD}" destId="{0CF262B2-33D5-40F6-9328-3CB782A8D683}" srcOrd="0" destOrd="0" presId="urn:microsoft.com/office/officeart/2005/8/layout/hList7"/>
    <dgm:cxn modelId="{85BD18F8-312A-4A69-83C2-8DF9B1CA499D}" srcId="{C13FA3F9-C808-4C29-991E-1FFC1518BB95}" destId="{837A76A3-1154-4BC8-9BB8-8878DC4F7622}" srcOrd="1" destOrd="0" parTransId="{B0C1645F-AD65-4EC1-8951-A33166A8570C}" sibTransId="{3CD14192-02A8-4AA8-B686-0D68EAA2F933}"/>
    <dgm:cxn modelId="{E93EC9E5-A165-4A7F-A645-58DEF0723355}" type="presOf" srcId="{90D85F96-F5EB-4C9C-BF0A-134B0400691C}" destId="{12EACEF7-48F7-433E-ACF2-700F8AC0D6EF}" srcOrd="0" destOrd="0" presId="urn:microsoft.com/office/officeart/2005/8/layout/hList7"/>
    <dgm:cxn modelId="{98819465-D5B8-4DBF-84C7-FBDF84FFB6E0}" type="presOf" srcId="{DDEF49F3-2BD3-400C-A5DD-544454EF4A8B}" destId="{4B28B0B1-472D-43A2-96B4-A57A8C826255}" srcOrd="0" destOrd="0" presId="urn:microsoft.com/office/officeart/2005/8/layout/hList7"/>
    <dgm:cxn modelId="{3C7B171D-5DF5-454A-997B-6F5DA65A9550}" type="presOf" srcId="{40CEAE2D-FA12-4F65-8549-7C408FDA7D30}" destId="{378AF195-4188-4BEA-AD8B-71EB6B0D15C8}" srcOrd="1" destOrd="0" presId="urn:microsoft.com/office/officeart/2005/8/layout/hList7"/>
    <dgm:cxn modelId="{DED3B6BF-4A2E-48E1-85D2-44B9CDFF8309}" srcId="{C13FA3F9-C808-4C29-991E-1FFC1518BB95}" destId="{7346A325-0D7A-435C-AD54-ECD8BBF58FFF}" srcOrd="3" destOrd="0" parTransId="{E68B531D-9865-4D75-9489-39690935E5F1}" sibTransId="{C62B4E5F-2904-48E6-AB89-5DC291108552}"/>
    <dgm:cxn modelId="{450D1127-33E7-48D4-9818-A27CC7573C98}" type="presOf" srcId="{837A76A3-1154-4BC8-9BB8-8878DC4F7622}" destId="{E0B41E4C-6FC4-4887-8131-957BF47B7E4B}" srcOrd="0" destOrd="0" presId="urn:microsoft.com/office/officeart/2005/8/layout/hList7"/>
    <dgm:cxn modelId="{36E5AA11-653F-434F-AB88-FDE54FE5178F}" type="presOf" srcId="{40CEAE2D-FA12-4F65-8549-7C408FDA7D30}" destId="{88532217-2927-4F0B-9DF3-4853F297200F}" srcOrd="0" destOrd="0" presId="urn:microsoft.com/office/officeart/2005/8/layout/hList7"/>
    <dgm:cxn modelId="{18D74E84-FD4C-4D16-A5E9-46E0FFEBC818}" type="presOf" srcId="{90D85F96-F5EB-4C9C-BF0A-134B0400691C}" destId="{A1BDE110-ACF2-4AB3-BD99-A2222A465ABA}" srcOrd="1" destOrd="0" presId="urn:microsoft.com/office/officeart/2005/8/layout/hList7"/>
    <dgm:cxn modelId="{FC6F4114-0C97-4453-8104-88AC065A66EC}" type="presOf" srcId="{C13FA3F9-C808-4C29-991E-1FFC1518BB95}" destId="{F7864074-77A5-43C8-9F37-44730A0522F4}" srcOrd="0" destOrd="0" presId="urn:microsoft.com/office/officeart/2005/8/layout/hList7"/>
    <dgm:cxn modelId="{D85C2DCF-4799-4796-9E44-F9EA94A5E2CD}" srcId="{C13FA3F9-C808-4C29-991E-1FFC1518BB95}" destId="{90D85F96-F5EB-4C9C-BF0A-134B0400691C}" srcOrd="0" destOrd="0" parTransId="{F4E4BB35-553A-45ED-B1CA-02FAA6C19080}" sibTransId="{259482B2-6085-493C-8577-0AC9A82DF5CD}"/>
    <dgm:cxn modelId="{A6580E37-7CC4-410E-A9FA-DBD385F768BC}" type="presOf" srcId="{837A76A3-1154-4BC8-9BB8-8878DC4F7622}" destId="{8779F98B-7142-48E8-B521-D39F0334157C}" srcOrd="1" destOrd="0" presId="urn:microsoft.com/office/officeart/2005/8/layout/hList7"/>
    <dgm:cxn modelId="{20E27F78-CBAC-4C5F-8A51-C299D7C764DE}" type="presOf" srcId="{7346A325-0D7A-435C-AD54-ECD8BBF58FFF}" destId="{306A8A25-9870-44AE-80BD-A0B14B1C0B7D}" srcOrd="0" destOrd="0" presId="urn:microsoft.com/office/officeart/2005/8/layout/hList7"/>
    <dgm:cxn modelId="{43D1B52C-E19C-46B6-94F0-7EA3083784B0}" type="presOf" srcId="{7346A325-0D7A-435C-AD54-ECD8BBF58FFF}" destId="{A20D74C6-BFA0-4430-9CC6-6303ED83E3F8}" srcOrd="1" destOrd="0" presId="urn:microsoft.com/office/officeart/2005/8/layout/hList7"/>
    <dgm:cxn modelId="{4D9A822B-9C6A-40D4-A578-BB84B198DE85}" srcId="{C13FA3F9-C808-4C29-991E-1FFC1518BB95}" destId="{40CEAE2D-FA12-4F65-8549-7C408FDA7D30}" srcOrd="2" destOrd="0" parTransId="{A1989721-5CA3-43E9-92CD-B8BA093AB679}" sibTransId="{DDEF49F3-2BD3-400C-A5DD-544454EF4A8B}"/>
    <dgm:cxn modelId="{7E16A03D-B58B-47E0-BD5D-FFCD402D9107}" type="presParOf" srcId="{F7864074-77A5-43C8-9F37-44730A0522F4}" destId="{2080FDDE-BE90-4470-AC1B-A40FCEC810FF}" srcOrd="0" destOrd="0" presId="urn:microsoft.com/office/officeart/2005/8/layout/hList7"/>
    <dgm:cxn modelId="{723B05BE-74D5-4369-B255-9A2FD2DA966A}" type="presParOf" srcId="{F7864074-77A5-43C8-9F37-44730A0522F4}" destId="{8161D7A5-3720-48EB-B3D8-0BB11ED47D34}" srcOrd="1" destOrd="0" presId="urn:microsoft.com/office/officeart/2005/8/layout/hList7"/>
    <dgm:cxn modelId="{1A6F186A-EE1E-46E9-8721-1D8E154DDE78}" type="presParOf" srcId="{8161D7A5-3720-48EB-B3D8-0BB11ED47D34}" destId="{C578F5D7-9F04-4A68-96EC-39DB384E4002}" srcOrd="0" destOrd="0" presId="urn:microsoft.com/office/officeart/2005/8/layout/hList7"/>
    <dgm:cxn modelId="{30BB1092-9BFB-4823-AA9B-B5609A0EBC53}" type="presParOf" srcId="{C578F5D7-9F04-4A68-96EC-39DB384E4002}" destId="{12EACEF7-48F7-433E-ACF2-700F8AC0D6EF}" srcOrd="0" destOrd="0" presId="urn:microsoft.com/office/officeart/2005/8/layout/hList7"/>
    <dgm:cxn modelId="{8B3390EC-9E7E-4406-881A-DCC2046DDE4D}" type="presParOf" srcId="{C578F5D7-9F04-4A68-96EC-39DB384E4002}" destId="{A1BDE110-ACF2-4AB3-BD99-A2222A465ABA}" srcOrd="1" destOrd="0" presId="urn:microsoft.com/office/officeart/2005/8/layout/hList7"/>
    <dgm:cxn modelId="{B6CBE354-816D-4B4C-B49C-DCFE7B6419DE}" type="presParOf" srcId="{C578F5D7-9F04-4A68-96EC-39DB384E4002}" destId="{658F02C3-2920-4521-9281-48F6ACE82C2F}" srcOrd="2" destOrd="0" presId="urn:microsoft.com/office/officeart/2005/8/layout/hList7"/>
    <dgm:cxn modelId="{DFEBCF83-8B0A-4FD2-AEBA-E2924A7A0A4A}" type="presParOf" srcId="{C578F5D7-9F04-4A68-96EC-39DB384E4002}" destId="{D0BD0EC6-28C0-47AD-9AD5-10C63ED34340}" srcOrd="3" destOrd="0" presId="urn:microsoft.com/office/officeart/2005/8/layout/hList7"/>
    <dgm:cxn modelId="{7864C03B-9773-4742-9C65-E0428524543A}" type="presParOf" srcId="{8161D7A5-3720-48EB-B3D8-0BB11ED47D34}" destId="{0CF262B2-33D5-40F6-9328-3CB782A8D683}" srcOrd="1" destOrd="0" presId="urn:microsoft.com/office/officeart/2005/8/layout/hList7"/>
    <dgm:cxn modelId="{B71F5CCF-CB91-4358-AA82-A6E0C17EA606}" type="presParOf" srcId="{8161D7A5-3720-48EB-B3D8-0BB11ED47D34}" destId="{18B552A7-65BB-4F4D-ABDE-868BA9672A60}" srcOrd="2" destOrd="0" presId="urn:microsoft.com/office/officeart/2005/8/layout/hList7"/>
    <dgm:cxn modelId="{33F8E48E-8874-4292-ABB7-927F058836BA}" type="presParOf" srcId="{18B552A7-65BB-4F4D-ABDE-868BA9672A60}" destId="{E0B41E4C-6FC4-4887-8131-957BF47B7E4B}" srcOrd="0" destOrd="0" presId="urn:microsoft.com/office/officeart/2005/8/layout/hList7"/>
    <dgm:cxn modelId="{3321D81D-787D-4906-AF65-71221DABD24C}" type="presParOf" srcId="{18B552A7-65BB-4F4D-ABDE-868BA9672A60}" destId="{8779F98B-7142-48E8-B521-D39F0334157C}" srcOrd="1" destOrd="0" presId="urn:microsoft.com/office/officeart/2005/8/layout/hList7"/>
    <dgm:cxn modelId="{AE14F204-CE2F-48FC-B567-542871ADD80D}" type="presParOf" srcId="{18B552A7-65BB-4F4D-ABDE-868BA9672A60}" destId="{D96F10C5-5FBE-460C-9DD8-2D8B02EC8633}" srcOrd="2" destOrd="0" presId="urn:microsoft.com/office/officeart/2005/8/layout/hList7"/>
    <dgm:cxn modelId="{191A19EF-6305-413F-93BD-F62EC77D982B}" type="presParOf" srcId="{18B552A7-65BB-4F4D-ABDE-868BA9672A60}" destId="{24F016E6-5D4F-420A-9E0A-2A34B06EFC46}" srcOrd="3" destOrd="0" presId="urn:microsoft.com/office/officeart/2005/8/layout/hList7"/>
    <dgm:cxn modelId="{3919170C-88A9-4C0A-92E9-A950C7F9BE62}" type="presParOf" srcId="{8161D7A5-3720-48EB-B3D8-0BB11ED47D34}" destId="{DD789557-7F25-4892-BB6D-CBD9A09898DD}" srcOrd="3" destOrd="0" presId="urn:microsoft.com/office/officeart/2005/8/layout/hList7"/>
    <dgm:cxn modelId="{9D320F0F-D627-47E2-959E-53055ACE077F}" type="presParOf" srcId="{8161D7A5-3720-48EB-B3D8-0BB11ED47D34}" destId="{CAA4B360-7FB3-4A3C-A548-792482340CD1}" srcOrd="4" destOrd="0" presId="urn:microsoft.com/office/officeart/2005/8/layout/hList7"/>
    <dgm:cxn modelId="{40073182-1EA5-46A5-A2D9-95F860D3050E}" type="presParOf" srcId="{CAA4B360-7FB3-4A3C-A548-792482340CD1}" destId="{88532217-2927-4F0B-9DF3-4853F297200F}" srcOrd="0" destOrd="0" presId="urn:microsoft.com/office/officeart/2005/8/layout/hList7"/>
    <dgm:cxn modelId="{E671D4C1-BDFB-4B04-82E2-054C170D7CFA}" type="presParOf" srcId="{CAA4B360-7FB3-4A3C-A548-792482340CD1}" destId="{378AF195-4188-4BEA-AD8B-71EB6B0D15C8}" srcOrd="1" destOrd="0" presId="urn:microsoft.com/office/officeart/2005/8/layout/hList7"/>
    <dgm:cxn modelId="{90343560-A3E8-42B1-816A-1F2A87DDB2A3}" type="presParOf" srcId="{CAA4B360-7FB3-4A3C-A548-792482340CD1}" destId="{875AE841-A162-4BA3-ADD6-40F7E9B215F7}" srcOrd="2" destOrd="0" presId="urn:microsoft.com/office/officeart/2005/8/layout/hList7"/>
    <dgm:cxn modelId="{A70252DE-2F0E-4AD3-9E79-44A9104E4A8F}" type="presParOf" srcId="{CAA4B360-7FB3-4A3C-A548-792482340CD1}" destId="{D7440C42-0DE4-41E0-A6C8-983ECB561F88}" srcOrd="3" destOrd="0" presId="urn:microsoft.com/office/officeart/2005/8/layout/hList7"/>
    <dgm:cxn modelId="{1B993302-1B1D-4826-B733-46BD1CCE2166}" type="presParOf" srcId="{8161D7A5-3720-48EB-B3D8-0BB11ED47D34}" destId="{4B28B0B1-472D-43A2-96B4-A57A8C826255}" srcOrd="5" destOrd="0" presId="urn:microsoft.com/office/officeart/2005/8/layout/hList7"/>
    <dgm:cxn modelId="{498E004D-287B-4CFF-BE21-444A0FD57D95}" type="presParOf" srcId="{8161D7A5-3720-48EB-B3D8-0BB11ED47D34}" destId="{6AEDC747-E4A5-4797-9D2C-9416F27905B5}" srcOrd="6" destOrd="0" presId="urn:microsoft.com/office/officeart/2005/8/layout/hList7"/>
    <dgm:cxn modelId="{6CC392F5-5A62-44DC-B99E-4E505B432C0C}" type="presParOf" srcId="{6AEDC747-E4A5-4797-9D2C-9416F27905B5}" destId="{306A8A25-9870-44AE-80BD-A0B14B1C0B7D}" srcOrd="0" destOrd="0" presId="urn:microsoft.com/office/officeart/2005/8/layout/hList7"/>
    <dgm:cxn modelId="{20CA54A6-29FF-4342-89A8-852150163752}" type="presParOf" srcId="{6AEDC747-E4A5-4797-9D2C-9416F27905B5}" destId="{A20D74C6-BFA0-4430-9CC6-6303ED83E3F8}" srcOrd="1" destOrd="0" presId="urn:microsoft.com/office/officeart/2005/8/layout/hList7"/>
    <dgm:cxn modelId="{F1B66A5E-DDF7-4C75-8C85-A9956418DC71}" type="presParOf" srcId="{6AEDC747-E4A5-4797-9D2C-9416F27905B5}" destId="{5FD4E948-2916-4391-8E3B-A45EE339DCB2}" srcOrd="2" destOrd="0" presId="urn:microsoft.com/office/officeart/2005/8/layout/hList7"/>
    <dgm:cxn modelId="{CA63E347-78EF-4A35-9232-249F43438914}" type="presParOf" srcId="{6AEDC747-E4A5-4797-9D2C-9416F27905B5}" destId="{B7FCA5A6-397C-4743-8E22-091FE2AD006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A929F0-DDC9-4F79-85C2-71194CBFA3E4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86DDEEB-9903-4F3A-984D-963733B276E8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C8615566-7DDB-420E-ACE4-C651B0D4CB04}" type="parTrans" cxnId="{6F11D81D-0706-43C6-909C-CF2AE0F0C6C3}">
      <dgm:prSet/>
      <dgm:spPr/>
      <dgm:t>
        <a:bodyPr/>
        <a:lstStyle/>
        <a:p>
          <a:endParaRPr lang="zh-TW" altLang="en-US"/>
        </a:p>
      </dgm:t>
    </dgm:pt>
    <dgm:pt modelId="{97F28F54-A405-4A64-B8C3-33E6F848AA98}" type="sibTrans" cxnId="{6F11D81D-0706-43C6-909C-CF2AE0F0C6C3}">
      <dgm:prSet/>
      <dgm:spPr/>
      <dgm:t>
        <a:bodyPr/>
        <a:lstStyle/>
        <a:p>
          <a:endParaRPr lang="zh-TW" altLang="en-US"/>
        </a:p>
      </dgm:t>
    </dgm:pt>
    <dgm:pt modelId="{A38FCB87-67D2-4FF9-910A-4C7939ECB02C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C26D124E-06C8-421D-884F-B19701BF68EE}" type="parTrans" cxnId="{787B8CDA-5687-4BA9-AA55-0BDE29C85FDD}">
      <dgm:prSet/>
      <dgm:spPr/>
      <dgm:t>
        <a:bodyPr/>
        <a:lstStyle/>
        <a:p>
          <a:endParaRPr lang="zh-TW" altLang="en-US"/>
        </a:p>
      </dgm:t>
    </dgm:pt>
    <dgm:pt modelId="{FBE8FB7C-F49D-4FEF-B9CD-BD67AAFCAAC5}" type="sibTrans" cxnId="{787B8CDA-5687-4BA9-AA55-0BDE29C85FDD}">
      <dgm:prSet/>
      <dgm:spPr/>
      <dgm:t>
        <a:bodyPr/>
        <a:lstStyle/>
        <a:p>
          <a:endParaRPr lang="zh-TW" altLang="en-US"/>
        </a:p>
      </dgm:t>
    </dgm:pt>
    <dgm:pt modelId="{103E9751-35BD-4369-BA82-6405E6EA4E89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C4602F45-E36F-4BFE-A176-E76CFCE08F30}" type="parTrans" cxnId="{E1C3654D-7F39-49E2-A7E8-A338AE12BB6F}">
      <dgm:prSet/>
      <dgm:spPr/>
      <dgm:t>
        <a:bodyPr/>
        <a:lstStyle/>
        <a:p>
          <a:endParaRPr lang="zh-TW" altLang="en-US"/>
        </a:p>
      </dgm:t>
    </dgm:pt>
    <dgm:pt modelId="{0743CEDE-7F1F-4255-89EF-0EA4B0C0E70A}" type="sibTrans" cxnId="{E1C3654D-7F39-49E2-A7E8-A338AE12BB6F}">
      <dgm:prSet/>
      <dgm:spPr/>
      <dgm:t>
        <a:bodyPr/>
        <a:lstStyle/>
        <a:p>
          <a:endParaRPr lang="zh-TW" altLang="en-US"/>
        </a:p>
      </dgm:t>
    </dgm:pt>
    <dgm:pt modelId="{43998750-AB5A-47C7-986E-335DF16B8495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92183C5D-3FE6-4254-B549-3E049C0DF233}" type="parTrans" cxnId="{97883A65-6C68-473A-9F63-20A9068BB42C}">
      <dgm:prSet/>
      <dgm:spPr/>
      <dgm:t>
        <a:bodyPr/>
        <a:lstStyle/>
        <a:p>
          <a:endParaRPr lang="zh-TW" altLang="en-US"/>
        </a:p>
      </dgm:t>
    </dgm:pt>
    <dgm:pt modelId="{00080090-5901-465C-A789-2F79CBCA3972}" type="sibTrans" cxnId="{97883A65-6C68-473A-9F63-20A9068BB42C}">
      <dgm:prSet/>
      <dgm:spPr/>
      <dgm:t>
        <a:bodyPr/>
        <a:lstStyle/>
        <a:p>
          <a:endParaRPr lang="zh-TW" altLang="en-US"/>
        </a:p>
      </dgm:t>
    </dgm:pt>
    <dgm:pt modelId="{CA553AF3-EA69-4E2A-9281-0CC22240B2CA}" type="pres">
      <dgm:prSet presAssocID="{46A929F0-DDC9-4F79-85C2-71194CBFA3E4}" presName="rootNode" presStyleCnt="0">
        <dgm:presLayoutVars>
          <dgm:chMax/>
          <dgm:chPref/>
          <dgm:dir/>
          <dgm:animLvl val="lvl"/>
        </dgm:presLayoutVars>
      </dgm:prSet>
      <dgm:spPr/>
    </dgm:pt>
    <dgm:pt modelId="{F2BF1C23-EB48-4B49-846A-12BCB1174FE2}" type="pres">
      <dgm:prSet presAssocID="{A86DDEEB-9903-4F3A-984D-963733B276E8}" presName="composite" presStyleCnt="0"/>
      <dgm:spPr/>
    </dgm:pt>
    <dgm:pt modelId="{749343F2-DB41-4924-B2CF-7708C52E1936}" type="pres">
      <dgm:prSet presAssocID="{A86DDEEB-9903-4F3A-984D-963733B276E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51450E5-37A5-4AB4-9EB5-C6AEFB9FFE53}" type="pres">
      <dgm:prSet presAssocID="{A86DDEEB-9903-4F3A-984D-963733B276E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A282F11-CCAC-448F-93B5-449346FA97A7}" type="pres">
      <dgm:prSet presAssocID="{A86DDEEB-9903-4F3A-984D-963733B276E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79020158-45E2-41B4-AC86-D6C568D2E48B}" type="pres">
      <dgm:prSet presAssocID="{97F28F54-A405-4A64-B8C3-33E6F848AA98}" presName="sibTrans" presStyleCnt="0"/>
      <dgm:spPr/>
    </dgm:pt>
    <dgm:pt modelId="{B381813F-D296-4198-B178-F776C28DC79A}" type="pres">
      <dgm:prSet presAssocID="{103E9751-35BD-4369-BA82-6405E6EA4E89}" presName="composite" presStyleCnt="0"/>
      <dgm:spPr/>
    </dgm:pt>
    <dgm:pt modelId="{55682B89-BE18-4766-B452-1280E92BC5F1}" type="pres">
      <dgm:prSet presAssocID="{103E9751-35BD-4369-BA82-6405E6EA4E89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052099D3-9E57-4ED3-B1B3-04D985FF1AB4}" type="pres">
      <dgm:prSet presAssocID="{103E9751-35BD-4369-BA82-6405E6EA4E89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FBAD93E-A805-4A24-9373-E72A2C84432E}" type="pres">
      <dgm:prSet presAssocID="{103E9751-35BD-4369-BA82-6405E6EA4E89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4B99F284-F1B5-40E2-A07B-16FB9CDBF92D}" type="presOf" srcId="{A38FCB87-67D2-4FF9-910A-4C7939ECB02C}" destId="{EA282F11-CCAC-448F-93B5-449346FA97A7}" srcOrd="0" destOrd="0" presId="urn:microsoft.com/office/officeart/2008/layout/TitledPictureBlocks"/>
    <dgm:cxn modelId="{97883A65-6C68-473A-9F63-20A9068BB42C}" srcId="{103E9751-35BD-4369-BA82-6405E6EA4E89}" destId="{43998750-AB5A-47C7-986E-335DF16B8495}" srcOrd="0" destOrd="0" parTransId="{92183C5D-3FE6-4254-B549-3E049C0DF233}" sibTransId="{00080090-5901-465C-A789-2F79CBCA3972}"/>
    <dgm:cxn modelId="{1F72F21E-16D8-4482-85EA-D0296A23D25C}" type="presOf" srcId="{46A929F0-DDC9-4F79-85C2-71194CBFA3E4}" destId="{CA553AF3-EA69-4E2A-9281-0CC22240B2CA}" srcOrd="0" destOrd="0" presId="urn:microsoft.com/office/officeart/2008/layout/TitledPictureBlocks"/>
    <dgm:cxn modelId="{0AF91224-4E49-47AD-9613-7F9B7EB758D5}" type="presOf" srcId="{103E9751-35BD-4369-BA82-6405E6EA4E89}" destId="{55682B89-BE18-4766-B452-1280E92BC5F1}" srcOrd="0" destOrd="0" presId="urn:microsoft.com/office/officeart/2008/layout/TitledPictureBlocks"/>
    <dgm:cxn modelId="{E1C3654D-7F39-49E2-A7E8-A338AE12BB6F}" srcId="{46A929F0-DDC9-4F79-85C2-71194CBFA3E4}" destId="{103E9751-35BD-4369-BA82-6405E6EA4E89}" srcOrd="1" destOrd="0" parTransId="{C4602F45-E36F-4BFE-A176-E76CFCE08F30}" sibTransId="{0743CEDE-7F1F-4255-89EF-0EA4B0C0E70A}"/>
    <dgm:cxn modelId="{6F11D81D-0706-43C6-909C-CF2AE0F0C6C3}" srcId="{46A929F0-DDC9-4F79-85C2-71194CBFA3E4}" destId="{A86DDEEB-9903-4F3A-984D-963733B276E8}" srcOrd="0" destOrd="0" parTransId="{C8615566-7DDB-420E-ACE4-C651B0D4CB04}" sibTransId="{97F28F54-A405-4A64-B8C3-33E6F848AA98}"/>
    <dgm:cxn modelId="{787B8CDA-5687-4BA9-AA55-0BDE29C85FDD}" srcId="{A86DDEEB-9903-4F3A-984D-963733B276E8}" destId="{A38FCB87-67D2-4FF9-910A-4C7939ECB02C}" srcOrd="0" destOrd="0" parTransId="{C26D124E-06C8-421D-884F-B19701BF68EE}" sibTransId="{FBE8FB7C-F49D-4FEF-B9CD-BD67AAFCAAC5}"/>
    <dgm:cxn modelId="{F5C68023-AF5D-46D3-90DD-6B5EF0CC73FD}" type="presOf" srcId="{A86DDEEB-9903-4F3A-984D-963733B276E8}" destId="{749343F2-DB41-4924-B2CF-7708C52E1936}" srcOrd="0" destOrd="0" presId="urn:microsoft.com/office/officeart/2008/layout/TitledPictureBlocks"/>
    <dgm:cxn modelId="{46D94FB8-E71F-4EB6-B29B-582AB8C449C3}" type="presOf" srcId="{43998750-AB5A-47C7-986E-335DF16B8495}" destId="{7FBAD93E-A805-4A24-9373-E72A2C84432E}" srcOrd="0" destOrd="0" presId="urn:microsoft.com/office/officeart/2008/layout/TitledPictureBlocks"/>
    <dgm:cxn modelId="{A3BFFC43-8A97-43B2-8142-B986D80C510E}" type="presParOf" srcId="{CA553AF3-EA69-4E2A-9281-0CC22240B2CA}" destId="{F2BF1C23-EB48-4B49-846A-12BCB1174FE2}" srcOrd="0" destOrd="0" presId="urn:microsoft.com/office/officeart/2008/layout/TitledPictureBlocks"/>
    <dgm:cxn modelId="{FE70285D-A7CE-4ABC-A01A-B4A775322385}" type="presParOf" srcId="{F2BF1C23-EB48-4B49-846A-12BCB1174FE2}" destId="{749343F2-DB41-4924-B2CF-7708C52E1936}" srcOrd="0" destOrd="0" presId="urn:microsoft.com/office/officeart/2008/layout/TitledPictureBlocks"/>
    <dgm:cxn modelId="{CFFFED6A-914D-47CA-B16C-EBEA73089640}" type="presParOf" srcId="{F2BF1C23-EB48-4B49-846A-12BCB1174FE2}" destId="{A51450E5-37A5-4AB4-9EB5-C6AEFB9FFE53}" srcOrd="1" destOrd="0" presId="urn:microsoft.com/office/officeart/2008/layout/TitledPictureBlocks"/>
    <dgm:cxn modelId="{4B45DC49-6182-4A5B-BF12-5DDD4B712130}" type="presParOf" srcId="{F2BF1C23-EB48-4B49-846A-12BCB1174FE2}" destId="{EA282F11-CCAC-448F-93B5-449346FA97A7}" srcOrd="2" destOrd="0" presId="urn:microsoft.com/office/officeart/2008/layout/TitledPictureBlocks"/>
    <dgm:cxn modelId="{0C4EDFD4-7016-47BE-8896-CD772F888175}" type="presParOf" srcId="{CA553AF3-EA69-4E2A-9281-0CC22240B2CA}" destId="{79020158-45E2-41B4-AC86-D6C568D2E48B}" srcOrd="1" destOrd="0" presId="urn:microsoft.com/office/officeart/2008/layout/TitledPictureBlocks"/>
    <dgm:cxn modelId="{E821A336-9303-4F89-BC9F-6CCEB1FD2DB5}" type="presParOf" srcId="{CA553AF3-EA69-4E2A-9281-0CC22240B2CA}" destId="{B381813F-D296-4198-B178-F776C28DC79A}" srcOrd="2" destOrd="0" presId="urn:microsoft.com/office/officeart/2008/layout/TitledPictureBlocks"/>
    <dgm:cxn modelId="{A2C2FF10-BB6B-43B0-AE92-E89F403A0183}" type="presParOf" srcId="{B381813F-D296-4198-B178-F776C28DC79A}" destId="{55682B89-BE18-4766-B452-1280E92BC5F1}" srcOrd="0" destOrd="0" presId="urn:microsoft.com/office/officeart/2008/layout/TitledPictureBlocks"/>
    <dgm:cxn modelId="{0DCDBA1A-BE2A-4E4D-BECF-69930ECAFF68}" type="presParOf" srcId="{B381813F-D296-4198-B178-F776C28DC79A}" destId="{052099D3-9E57-4ED3-B1B3-04D985FF1AB4}" srcOrd="1" destOrd="0" presId="urn:microsoft.com/office/officeart/2008/layout/TitledPictureBlocks"/>
    <dgm:cxn modelId="{D1E038E5-4D50-4C68-B661-C7CFEECDE493}" type="presParOf" srcId="{B381813F-D296-4198-B178-F776C28DC79A}" destId="{7FBAD93E-A805-4A24-9373-E72A2C84432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E92EB4-152C-46D7-96C9-4E948BF0690C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7B81A26-BE58-485D-8C47-A98AF0FF1A86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1F36E4DD-B726-4460-8FD4-8E0CD44934A2}" type="parTrans" cxnId="{DED3CFA2-E596-4059-9B42-8C53DA21AC95}">
      <dgm:prSet/>
      <dgm:spPr/>
      <dgm:t>
        <a:bodyPr/>
        <a:lstStyle/>
        <a:p>
          <a:endParaRPr lang="zh-TW" altLang="en-US"/>
        </a:p>
      </dgm:t>
    </dgm:pt>
    <dgm:pt modelId="{BDF9D782-ECAE-4479-84FC-6AABB584C76B}" type="sibTrans" cxnId="{DED3CFA2-E596-4059-9B42-8C53DA21AC95}">
      <dgm:prSet/>
      <dgm:spPr/>
      <dgm:t>
        <a:bodyPr/>
        <a:lstStyle/>
        <a:p>
          <a:endParaRPr lang="zh-TW" altLang="en-US"/>
        </a:p>
      </dgm:t>
    </dgm:pt>
    <dgm:pt modelId="{FB8AEE24-0217-42A9-906D-7DC9EFD5B6F0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037260C8-0D47-434A-BDC0-A28287FD0CAA}" type="parTrans" cxnId="{6C9F7541-A805-49B2-8AA5-ACE5CC43B135}">
      <dgm:prSet/>
      <dgm:spPr/>
      <dgm:t>
        <a:bodyPr/>
        <a:lstStyle/>
        <a:p>
          <a:endParaRPr lang="zh-TW" altLang="en-US"/>
        </a:p>
      </dgm:t>
    </dgm:pt>
    <dgm:pt modelId="{01A96275-C092-4BA0-9D61-00CA875E3AB8}" type="sibTrans" cxnId="{6C9F7541-A805-49B2-8AA5-ACE5CC43B135}">
      <dgm:prSet/>
      <dgm:spPr/>
      <dgm:t>
        <a:bodyPr/>
        <a:lstStyle/>
        <a:p>
          <a:endParaRPr lang="zh-TW" altLang="en-US"/>
        </a:p>
      </dgm:t>
    </dgm:pt>
    <dgm:pt modelId="{967B2884-CB67-44C7-8977-149532CCDB8D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E15764EA-978E-49B2-AB48-0ADB8EBAEB7F}" type="parTrans" cxnId="{28393CDA-EC84-4E1D-931A-96590866530F}">
      <dgm:prSet/>
      <dgm:spPr/>
      <dgm:t>
        <a:bodyPr/>
        <a:lstStyle/>
        <a:p>
          <a:endParaRPr lang="zh-TW" altLang="en-US"/>
        </a:p>
      </dgm:t>
    </dgm:pt>
    <dgm:pt modelId="{F0C4854D-56AD-4D27-988C-D281B5352FA5}" type="sibTrans" cxnId="{28393CDA-EC84-4E1D-931A-96590866530F}">
      <dgm:prSet/>
      <dgm:spPr/>
      <dgm:t>
        <a:bodyPr/>
        <a:lstStyle/>
        <a:p>
          <a:endParaRPr lang="zh-TW" altLang="en-US"/>
        </a:p>
      </dgm:t>
    </dgm:pt>
    <dgm:pt modelId="{FE7DAAC5-6528-4241-9D8D-70CBD3CE2E09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73EDFF3D-68F7-4F7A-9B22-36B34D7078A6}" type="parTrans" cxnId="{8F7A0497-2DCF-4166-9325-7F5044ABAC7E}">
      <dgm:prSet/>
      <dgm:spPr/>
      <dgm:t>
        <a:bodyPr/>
        <a:lstStyle/>
        <a:p>
          <a:endParaRPr lang="zh-TW" altLang="en-US"/>
        </a:p>
      </dgm:t>
    </dgm:pt>
    <dgm:pt modelId="{72948C07-AD50-4C1E-922F-83868CC489DA}" type="sibTrans" cxnId="{8F7A0497-2DCF-4166-9325-7F5044ABAC7E}">
      <dgm:prSet/>
      <dgm:spPr/>
      <dgm:t>
        <a:bodyPr/>
        <a:lstStyle/>
        <a:p>
          <a:endParaRPr lang="zh-TW" altLang="en-US"/>
        </a:p>
      </dgm:t>
    </dgm:pt>
    <dgm:pt modelId="{24D0C8A0-3A23-458A-AB96-9EC92ECE39AE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7E0F8299-CEC3-4F01-A60A-750DBB894469}" type="parTrans" cxnId="{7780169E-4091-4D0E-885D-8E3CC2FF8062}">
      <dgm:prSet/>
      <dgm:spPr/>
      <dgm:t>
        <a:bodyPr/>
        <a:lstStyle/>
        <a:p>
          <a:endParaRPr lang="zh-TW" altLang="en-US"/>
        </a:p>
      </dgm:t>
    </dgm:pt>
    <dgm:pt modelId="{EAA49C17-7219-43C2-8E46-7714582B57CF}" type="sibTrans" cxnId="{7780169E-4091-4D0E-885D-8E3CC2FF8062}">
      <dgm:prSet/>
      <dgm:spPr/>
      <dgm:t>
        <a:bodyPr/>
        <a:lstStyle/>
        <a:p>
          <a:endParaRPr lang="zh-TW" altLang="en-US"/>
        </a:p>
      </dgm:t>
    </dgm:pt>
    <dgm:pt modelId="{02C255E0-0BEE-4FA9-B265-44F721DE223F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B6E6FF34-DF5F-47BD-B27D-2E366D815CAB}" type="parTrans" cxnId="{706EB929-48F2-4393-832B-5286973280B4}">
      <dgm:prSet/>
      <dgm:spPr/>
      <dgm:t>
        <a:bodyPr/>
        <a:lstStyle/>
        <a:p>
          <a:endParaRPr lang="zh-TW" altLang="en-US"/>
        </a:p>
      </dgm:t>
    </dgm:pt>
    <dgm:pt modelId="{5C4B5091-1707-412A-A124-E93C945C6F9F}" type="sibTrans" cxnId="{706EB929-48F2-4393-832B-5286973280B4}">
      <dgm:prSet/>
      <dgm:spPr/>
      <dgm:t>
        <a:bodyPr/>
        <a:lstStyle/>
        <a:p>
          <a:endParaRPr lang="zh-TW" altLang="en-US"/>
        </a:p>
      </dgm:t>
    </dgm:pt>
    <dgm:pt modelId="{2BA14EE3-8EEB-4F20-B803-9DDD26FBE808}">
      <dgm:prSet/>
      <dgm:spPr/>
      <dgm:t>
        <a:bodyPr/>
        <a:lstStyle/>
        <a:p>
          <a:r>
            <a:rPr lang="zh-TW" altLang="en-US" smtClean="0"/>
            <a:t>防疫影片</a:t>
          </a:r>
          <a:endParaRPr lang="zh-TW" altLang="en-US"/>
        </a:p>
      </dgm:t>
    </dgm:pt>
    <dgm:pt modelId="{637DFA15-405C-45C3-BA9A-A7BEE78FD9DD}" type="parTrans" cxnId="{6127607D-3508-4204-97BB-A8D8274655C3}">
      <dgm:prSet/>
      <dgm:spPr/>
      <dgm:t>
        <a:bodyPr/>
        <a:lstStyle/>
        <a:p>
          <a:endParaRPr lang="zh-TW" altLang="en-US"/>
        </a:p>
      </dgm:t>
    </dgm:pt>
    <dgm:pt modelId="{64B9BE8C-588F-45EC-BFD4-25DBA3A21B69}" type="sibTrans" cxnId="{6127607D-3508-4204-97BB-A8D8274655C3}">
      <dgm:prSet/>
      <dgm:spPr/>
      <dgm:t>
        <a:bodyPr/>
        <a:lstStyle/>
        <a:p>
          <a:endParaRPr lang="zh-TW" altLang="en-US"/>
        </a:p>
      </dgm:t>
    </dgm:pt>
    <dgm:pt modelId="{873AA33E-FDEF-4265-A03D-30041DD214F5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CE776B48-842C-46FA-A06D-D41A8994657D}" type="parTrans" cxnId="{C408208F-DEDC-4C14-AAAD-ABFAE10DA155}">
      <dgm:prSet/>
      <dgm:spPr/>
      <dgm:t>
        <a:bodyPr/>
        <a:lstStyle/>
        <a:p>
          <a:endParaRPr lang="zh-TW" altLang="en-US"/>
        </a:p>
      </dgm:t>
    </dgm:pt>
    <dgm:pt modelId="{40B8DEF1-EF6A-4A8C-A1D1-3885F5F828E5}" type="sibTrans" cxnId="{C408208F-DEDC-4C14-AAAD-ABFAE10DA155}">
      <dgm:prSet/>
      <dgm:spPr/>
      <dgm:t>
        <a:bodyPr/>
        <a:lstStyle/>
        <a:p>
          <a:endParaRPr lang="zh-TW" altLang="en-US"/>
        </a:p>
      </dgm:t>
    </dgm:pt>
    <dgm:pt modelId="{6C4CDEE7-0ADA-419C-A1F7-E4E1F33F7F4C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E7F290BE-375B-448C-9042-756561BFF80D}" type="parTrans" cxnId="{63768F8A-129B-4AB6-97FA-3DEAAAC01805}">
      <dgm:prSet/>
      <dgm:spPr/>
      <dgm:t>
        <a:bodyPr/>
        <a:lstStyle/>
        <a:p>
          <a:endParaRPr lang="zh-TW" altLang="en-US"/>
        </a:p>
      </dgm:t>
    </dgm:pt>
    <dgm:pt modelId="{54E782F2-588C-48E9-A9D4-C358B3946509}" type="sibTrans" cxnId="{63768F8A-129B-4AB6-97FA-3DEAAAC01805}">
      <dgm:prSet/>
      <dgm:spPr/>
      <dgm:t>
        <a:bodyPr/>
        <a:lstStyle/>
        <a:p>
          <a:endParaRPr lang="zh-TW" altLang="en-US"/>
        </a:p>
      </dgm:t>
    </dgm:pt>
    <dgm:pt modelId="{9D391E0C-20B0-45D3-B7C7-F67B61CA430A}" type="pres">
      <dgm:prSet presAssocID="{99E92EB4-152C-46D7-96C9-4E948BF0690C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7E23BA2-2A89-42DB-B277-E20A3DE9843A}" type="pres">
      <dgm:prSet presAssocID="{99E92EB4-152C-46D7-96C9-4E948BF0690C}" presName="cycle" presStyleCnt="0"/>
      <dgm:spPr/>
    </dgm:pt>
    <dgm:pt modelId="{B5D794A4-020A-4BD6-83BD-C96BE3AED5C7}" type="pres">
      <dgm:prSet presAssocID="{99E92EB4-152C-46D7-96C9-4E948BF0690C}" presName="centerShape" presStyleCnt="0"/>
      <dgm:spPr/>
    </dgm:pt>
    <dgm:pt modelId="{8CFA9EA5-EFA6-4BE6-9A35-7EF603133551}" type="pres">
      <dgm:prSet presAssocID="{99E92EB4-152C-46D7-96C9-4E948BF0690C}" presName="connSite" presStyleLbl="node1" presStyleIdx="0" presStyleCnt="4"/>
      <dgm:spPr/>
    </dgm:pt>
    <dgm:pt modelId="{447B4A6E-0BF1-42EB-875F-7CDC50BAE98A}" type="pres">
      <dgm:prSet presAssocID="{99E92EB4-152C-46D7-96C9-4E948BF0690C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C25672C-018C-4433-A2F3-23F5CEEF5C7E}" type="pres">
      <dgm:prSet presAssocID="{1F36E4DD-B726-4460-8FD4-8E0CD44934A2}" presName="Name25" presStyleLbl="parChTrans1D1" presStyleIdx="0" presStyleCnt="3"/>
      <dgm:spPr/>
    </dgm:pt>
    <dgm:pt modelId="{E80E9F39-AE06-4397-8CDB-6540BB6471FB}" type="pres">
      <dgm:prSet presAssocID="{37B81A26-BE58-485D-8C47-A98AF0FF1A86}" presName="node" presStyleCnt="0"/>
      <dgm:spPr/>
    </dgm:pt>
    <dgm:pt modelId="{FD497F10-129E-4355-80BC-161EE8C0ADAF}" type="pres">
      <dgm:prSet presAssocID="{37B81A26-BE58-485D-8C47-A98AF0FF1A86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4B5BFB6B-5FE7-4955-BDCA-27CF7B82EAA6}" type="pres">
      <dgm:prSet presAssocID="{37B81A26-BE58-485D-8C47-A98AF0FF1A86}" presName="childNode" presStyleLbl="revTx" presStyleIdx="0" presStyleCnt="3">
        <dgm:presLayoutVars>
          <dgm:bulletEnabled val="1"/>
        </dgm:presLayoutVars>
      </dgm:prSet>
      <dgm:spPr/>
    </dgm:pt>
    <dgm:pt modelId="{35C15D5C-2A20-410C-9076-AC3F0DDFD370}" type="pres">
      <dgm:prSet presAssocID="{73EDFF3D-68F7-4F7A-9B22-36B34D7078A6}" presName="Name25" presStyleLbl="parChTrans1D1" presStyleIdx="1" presStyleCnt="3"/>
      <dgm:spPr/>
    </dgm:pt>
    <dgm:pt modelId="{B3605496-03EF-4F23-AF1F-C1772C1C58BB}" type="pres">
      <dgm:prSet presAssocID="{FE7DAAC5-6528-4241-9D8D-70CBD3CE2E09}" presName="node" presStyleCnt="0"/>
      <dgm:spPr/>
    </dgm:pt>
    <dgm:pt modelId="{21ED240D-6C0E-413B-B5E4-03046A4655B9}" type="pres">
      <dgm:prSet presAssocID="{FE7DAAC5-6528-4241-9D8D-70CBD3CE2E09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10938412-FFDE-46A3-B882-7A26EF79722E}" type="pres">
      <dgm:prSet presAssocID="{FE7DAAC5-6528-4241-9D8D-70CBD3CE2E09}" presName="childNode" presStyleLbl="revTx" presStyleIdx="1" presStyleCnt="3">
        <dgm:presLayoutVars>
          <dgm:bulletEnabled val="1"/>
        </dgm:presLayoutVars>
      </dgm:prSet>
      <dgm:spPr/>
    </dgm:pt>
    <dgm:pt modelId="{498889AC-0928-4949-9A4B-835689015017}" type="pres">
      <dgm:prSet presAssocID="{637DFA15-405C-45C3-BA9A-A7BEE78FD9DD}" presName="Name25" presStyleLbl="parChTrans1D1" presStyleIdx="2" presStyleCnt="3"/>
      <dgm:spPr/>
    </dgm:pt>
    <dgm:pt modelId="{091C4A8A-B48A-4155-B3AF-BB9C16E37353}" type="pres">
      <dgm:prSet presAssocID="{2BA14EE3-8EEB-4F20-B803-9DDD26FBE808}" presName="node" presStyleCnt="0"/>
      <dgm:spPr/>
    </dgm:pt>
    <dgm:pt modelId="{20C360E0-6DEA-4C48-8295-EFC7DCC7A521}" type="pres">
      <dgm:prSet presAssocID="{2BA14EE3-8EEB-4F20-B803-9DDD26FBE808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1E0989-E486-4B47-83CF-E78E09DDC2EA}" type="pres">
      <dgm:prSet presAssocID="{2BA14EE3-8EEB-4F20-B803-9DDD26FBE808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266EDE84-9248-454D-934E-FA8BAFC58DED}" type="presOf" srcId="{73EDFF3D-68F7-4F7A-9B22-36B34D7078A6}" destId="{35C15D5C-2A20-410C-9076-AC3F0DDFD370}" srcOrd="0" destOrd="0" presId="urn:microsoft.com/office/officeart/2005/8/layout/radial2"/>
    <dgm:cxn modelId="{0EB231F4-82C7-4650-9C81-C2E6F9A6B71E}" type="presOf" srcId="{02C255E0-0BEE-4FA9-B265-44F721DE223F}" destId="{10938412-FFDE-46A3-B882-7A26EF79722E}" srcOrd="0" destOrd="1" presId="urn:microsoft.com/office/officeart/2005/8/layout/radial2"/>
    <dgm:cxn modelId="{7780169E-4091-4D0E-885D-8E3CC2FF8062}" srcId="{FE7DAAC5-6528-4241-9D8D-70CBD3CE2E09}" destId="{24D0C8A0-3A23-458A-AB96-9EC92ECE39AE}" srcOrd="0" destOrd="0" parTransId="{7E0F8299-CEC3-4F01-A60A-750DBB894469}" sibTransId="{EAA49C17-7219-43C2-8E46-7714582B57CF}"/>
    <dgm:cxn modelId="{510B2CD3-9E20-4053-8480-9C89C5AFB497}" type="presOf" srcId="{99E92EB4-152C-46D7-96C9-4E948BF0690C}" destId="{9D391E0C-20B0-45D3-B7C7-F67B61CA430A}" srcOrd="0" destOrd="0" presId="urn:microsoft.com/office/officeart/2005/8/layout/radial2"/>
    <dgm:cxn modelId="{D23942AA-B7FC-4BE6-9D6F-E86F5F844D82}" type="presOf" srcId="{FB8AEE24-0217-42A9-906D-7DC9EFD5B6F0}" destId="{4B5BFB6B-5FE7-4955-BDCA-27CF7B82EAA6}" srcOrd="0" destOrd="0" presId="urn:microsoft.com/office/officeart/2005/8/layout/radial2"/>
    <dgm:cxn modelId="{5FEECE87-1746-4C28-A09B-0858A07A8202}" type="presOf" srcId="{6C4CDEE7-0ADA-419C-A1F7-E4E1F33F7F4C}" destId="{431E0989-E486-4B47-83CF-E78E09DDC2EA}" srcOrd="0" destOrd="1" presId="urn:microsoft.com/office/officeart/2005/8/layout/radial2"/>
    <dgm:cxn modelId="{63768F8A-129B-4AB6-97FA-3DEAAAC01805}" srcId="{2BA14EE3-8EEB-4F20-B803-9DDD26FBE808}" destId="{6C4CDEE7-0ADA-419C-A1F7-E4E1F33F7F4C}" srcOrd="1" destOrd="0" parTransId="{E7F290BE-375B-448C-9042-756561BFF80D}" sibTransId="{54E782F2-588C-48E9-A9D4-C358B3946509}"/>
    <dgm:cxn modelId="{28393CDA-EC84-4E1D-931A-96590866530F}" srcId="{37B81A26-BE58-485D-8C47-A98AF0FF1A86}" destId="{967B2884-CB67-44C7-8977-149532CCDB8D}" srcOrd="1" destOrd="0" parTransId="{E15764EA-978E-49B2-AB48-0ADB8EBAEB7F}" sibTransId="{F0C4854D-56AD-4D27-988C-D281B5352FA5}"/>
    <dgm:cxn modelId="{EE23B58D-0BDD-4567-83CA-F43B499E86A4}" type="presOf" srcId="{637DFA15-405C-45C3-BA9A-A7BEE78FD9DD}" destId="{498889AC-0928-4949-9A4B-835689015017}" srcOrd="0" destOrd="0" presId="urn:microsoft.com/office/officeart/2005/8/layout/radial2"/>
    <dgm:cxn modelId="{8F7A0497-2DCF-4166-9325-7F5044ABAC7E}" srcId="{99E92EB4-152C-46D7-96C9-4E948BF0690C}" destId="{FE7DAAC5-6528-4241-9D8D-70CBD3CE2E09}" srcOrd="1" destOrd="0" parTransId="{73EDFF3D-68F7-4F7A-9B22-36B34D7078A6}" sibTransId="{72948C07-AD50-4C1E-922F-83868CC489DA}"/>
    <dgm:cxn modelId="{768DC8DE-E5CC-40D9-8E53-D5D7E9D8E046}" type="presOf" srcId="{2BA14EE3-8EEB-4F20-B803-9DDD26FBE808}" destId="{20C360E0-6DEA-4C48-8295-EFC7DCC7A521}" srcOrd="0" destOrd="0" presId="urn:microsoft.com/office/officeart/2005/8/layout/radial2"/>
    <dgm:cxn modelId="{0F49BE0F-4A36-4A23-AD8C-15B572742A99}" type="presOf" srcId="{37B81A26-BE58-485D-8C47-A98AF0FF1A86}" destId="{FD497F10-129E-4355-80BC-161EE8C0ADAF}" srcOrd="0" destOrd="0" presId="urn:microsoft.com/office/officeart/2005/8/layout/radial2"/>
    <dgm:cxn modelId="{5A13D134-C5B3-4321-9F26-2C3F98D25EDD}" type="presOf" srcId="{967B2884-CB67-44C7-8977-149532CCDB8D}" destId="{4B5BFB6B-5FE7-4955-BDCA-27CF7B82EAA6}" srcOrd="0" destOrd="1" presId="urn:microsoft.com/office/officeart/2005/8/layout/radial2"/>
    <dgm:cxn modelId="{DF124280-BBD0-45D8-BCEE-A3648B967E5E}" type="presOf" srcId="{873AA33E-FDEF-4265-A03D-30041DD214F5}" destId="{431E0989-E486-4B47-83CF-E78E09DDC2EA}" srcOrd="0" destOrd="0" presId="urn:microsoft.com/office/officeart/2005/8/layout/radial2"/>
    <dgm:cxn modelId="{6C9F7541-A805-49B2-8AA5-ACE5CC43B135}" srcId="{37B81A26-BE58-485D-8C47-A98AF0FF1A86}" destId="{FB8AEE24-0217-42A9-906D-7DC9EFD5B6F0}" srcOrd="0" destOrd="0" parTransId="{037260C8-0D47-434A-BDC0-A28287FD0CAA}" sibTransId="{01A96275-C092-4BA0-9D61-00CA875E3AB8}"/>
    <dgm:cxn modelId="{706EB929-48F2-4393-832B-5286973280B4}" srcId="{FE7DAAC5-6528-4241-9D8D-70CBD3CE2E09}" destId="{02C255E0-0BEE-4FA9-B265-44F721DE223F}" srcOrd="1" destOrd="0" parTransId="{B6E6FF34-DF5F-47BD-B27D-2E366D815CAB}" sibTransId="{5C4B5091-1707-412A-A124-E93C945C6F9F}"/>
    <dgm:cxn modelId="{6127607D-3508-4204-97BB-A8D8274655C3}" srcId="{99E92EB4-152C-46D7-96C9-4E948BF0690C}" destId="{2BA14EE3-8EEB-4F20-B803-9DDD26FBE808}" srcOrd="2" destOrd="0" parTransId="{637DFA15-405C-45C3-BA9A-A7BEE78FD9DD}" sibTransId="{64B9BE8C-588F-45EC-BFD4-25DBA3A21B69}"/>
    <dgm:cxn modelId="{FD0CD9E5-F4AD-4C47-8A6A-B8168308E6D9}" type="presOf" srcId="{24D0C8A0-3A23-458A-AB96-9EC92ECE39AE}" destId="{10938412-FFDE-46A3-B882-7A26EF79722E}" srcOrd="0" destOrd="0" presId="urn:microsoft.com/office/officeart/2005/8/layout/radial2"/>
    <dgm:cxn modelId="{C408208F-DEDC-4C14-AAAD-ABFAE10DA155}" srcId="{2BA14EE3-8EEB-4F20-B803-9DDD26FBE808}" destId="{873AA33E-FDEF-4265-A03D-30041DD214F5}" srcOrd="0" destOrd="0" parTransId="{CE776B48-842C-46FA-A06D-D41A8994657D}" sibTransId="{40B8DEF1-EF6A-4A8C-A1D1-3885F5F828E5}"/>
    <dgm:cxn modelId="{33D4CBEA-6A43-426E-8075-85ED1136BA4C}" type="presOf" srcId="{FE7DAAC5-6528-4241-9D8D-70CBD3CE2E09}" destId="{21ED240D-6C0E-413B-B5E4-03046A4655B9}" srcOrd="0" destOrd="0" presId="urn:microsoft.com/office/officeart/2005/8/layout/radial2"/>
    <dgm:cxn modelId="{3E190741-1747-4596-AD25-269654EF1DDC}" type="presOf" srcId="{1F36E4DD-B726-4460-8FD4-8E0CD44934A2}" destId="{5C25672C-018C-4433-A2F3-23F5CEEF5C7E}" srcOrd="0" destOrd="0" presId="urn:microsoft.com/office/officeart/2005/8/layout/radial2"/>
    <dgm:cxn modelId="{DED3CFA2-E596-4059-9B42-8C53DA21AC95}" srcId="{99E92EB4-152C-46D7-96C9-4E948BF0690C}" destId="{37B81A26-BE58-485D-8C47-A98AF0FF1A86}" srcOrd="0" destOrd="0" parTransId="{1F36E4DD-B726-4460-8FD4-8E0CD44934A2}" sibTransId="{BDF9D782-ECAE-4479-84FC-6AABB584C76B}"/>
    <dgm:cxn modelId="{FDC1CFA7-AD6D-4B38-B0BB-8333162CFD9D}" type="presParOf" srcId="{9D391E0C-20B0-45D3-B7C7-F67B61CA430A}" destId="{97E23BA2-2A89-42DB-B277-E20A3DE9843A}" srcOrd="0" destOrd="0" presId="urn:microsoft.com/office/officeart/2005/8/layout/radial2"/>
    <dgm:cxn modelId="{BAC1916B-A6DA-41A3-8A31-A66DB77C331F}" type="presParOf" srcId="{97E23BA2-2A89-42DB-B277-E20A3DE9843A}" destId="{B5D794A4-020A-4BD6-83BD-C96BE3AED5C7}" srcOrd="0" destOrd="0" presId="urn:microsoft.com/office/officeart/2005/8/layout/radial2"/>
    <dgm:cxn modelId="{4771EB0A-BFE0-43B4-B344-2504DF38CEB7}" type="presParOf" srcId="{B5D794A4-020A-4BD6-83BD-C96BE3AED5C7}" destId="{8CFA9EA5-EFA6-4BE6-9A35-7EF603133551}" srcOrd="0" destOrd="0" presId="urn:microsoft.com/office/officeart/2005/8/layout/radial2"/>
    <dgm:cxn modelId="{DCDD0462-AB9C-4875-87CA-BADAEBE5EECD}" type="presParOf" srcId="{B5D794A4-020A-4BD6-83BD-C96BE3AED5C7}" destId="{447B4A6E-0BF1-42EB-875F-7CDC50BAE98A}" srcOrd="1" destOrd="0" presId="urn:microsoft.com/office/officeart/2005/8/layout/radial2"/>
    <dgm:cxn modelId="{2C177248-BD1A-4BF0-AE53-216E3DCBC071}" type="presParOf" srcId="{97E23BA2-2A89-42DB-B277-E20A3DE9843A}" destId="{5C25672C-018C-4433-A2F3-23F5CEEF5C7E}" srcOrd="1" destOrd="0" presId="urn:microsoft.com/office/officeart/2005/8/layout/radial2"/>
    <dgm:cxn modelId="{3B61C1AA-4167-48EB-870B-6BA6005C82A5}" type="presParOf" srcId="{97E23BA2-2A89-42DB-B277-E20A3DE9843A}" destId="{E80E9F39-AE06-4397-8CDB-6540BB6471FB}" srcOrd="2" destOrd="0" presId="urn:microsoft.com/office/officeart/2005/8/layout/radial2"/>
    <dgm:cxn modelId="{6A9D88A0-3D91-4D07-A89C-28C5784B1971}" type="presParOf" srcId="{E80E9F39-AE06-4397-8CDB-6540BB6471FB}" destId="{FD497F10-129E-4355-80BC-161EE8C0ADAF}" srcOrd="0" destOrd="0" presId="urn:microsoft.com/office/officeart/2005/8/layout/radial2"/>
    <dgm:cxn modelId="{96586048-0867-496C-B8F9-09BC2A9057D9}" type="presParOf" srcId="{E80E9F39-AE06-4397-8CDB-6540BB6471FB}" destId="{4B5BFB6B-5FE7-4955-BDCA-27CF7B82EAA6}" srcOrd="1" destOrd="0" presId="urn:microsoft.com/office/officeart/2005/8/layout/radial2"/>
    <dgm:cxn modelId="{87AF6364-90E6-4AD8-96FF-6A83134F1B8F}" type="presParOf" srcId="{97E23BA2-2A89-42DB-B277-E20A3DE9843A}" destId="{35C15D5C-2A20-410C-9076-AC3F0DDFD370}" srcOrd="3" destOrd="0" presId="urn:microsoft.com/office/officeart/2005/8/layout/radial2"/>
    <dgm:cxn modelId="{7C57432D-C2C9-4123-AAA2-2D888B185200}" type="presParOf" srcId="{97E23BA2-2A89-42DB-B277-E20A3DE9843A}" destId="{B3605496-03EF-4F23-AF1F-C1772C1C58BB}" srcOrd="4" destOrd="0" presId="urn:microsoft.com/office/officeart/2005/8/layout/radial2"/>
    <dgm:cxn modelId="{224B688B-3326-4317-A77F-C7246D0B53D3}" type="presParOf" srcId="{B3605496-03EF-4F23-AF1F-C1772C1C58BB}" destId="{21ED240D-6C0E-413B-B5E4-03046A4655B9}" srcOrd="0" destOrd="0" presId="urn:microsoft.com/office/officeart/2005/8/layout/radial2"/>
    <dgm:cxn modelId="{F0819AF9-05AC-4683-83FB-79C0B2259D32}" type="presParOf" srcId="{B3605496-03EF-4F23-AF1F-C1772C1C58BB}" destId="{10938412-FFDE-46A3-B882-7A26EF79722E}" srcOrd="1" destOrd="0" presId="urn:microsoft.com/office/officeart/2005/8/layout/radial2"/>
    <dgm:cxn modelId="{877CC80E-E16A-4831-A32D-785968BA90C0}" type="presParOf" srcId="{97E23BA2-2A89-42DB-B277-E20A3DE9843A}" destId="{498889AC-0928-4949-9A4B-835689015017}" srcOrd="5" destOrd="0" presId="urn:microsoft.com/office/officeart/2005/8/layout/radial2"/>
    <dgm:cxn modelId="{544152BD-00AC-4B3F-BCF8-ACC848846430}" type="presParOf" srcId="{97E23BA2-2A89-42DB-B277-E20A3DE9843A}" destId="{091C4A8A-B48A-4155-B3AF-BB9C16E37353}" srcOrd="6" destOrd="0" presId="urn:microsoft.com/office/officeart/2005/8/layout/radial2"/>
    <dgm:cxn modelId="{BD480811-1ED7-4377-A13C-B65FF7018EAC}" type="presParOf" srcId="{091C4A8A-B48A-4155-B3AF-BB9C16E37353}" destId="{20C360E0-6DEA-4C48-8295-EFC7DCC7A521}" srcOrd="0" destOrd="0" presId="urn:microsoft.com/office/officeart/2005/8/layout/radial2"/>
    <dgm:cxn modelId="{8E5C560F-25E7-4B6A-83FC-2CBAF9B8112C}" type="presParOf" srcId="{091C4A8A-B48A-4155-B3AF-BB9C16E37353}" destId="{431E0989-E486-4B47-83CF-E78E09DDC2E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ACEF7-48F7-433E-ACF2-700F8AC0D6EF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D0BD0EC6-28C0-47AD-9AD5-10C63ED34340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0B41E4C-6FC4-4887-8131-957BF47B7E4B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24F016E6-5D4F-420A-9E0A-2A34B06EFC46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8532217-2927-4F0B-9DF3-4853F297200F}">
      <dsp:nvSpPr>
        <dsp:cNvPr id="0" name=""/>
        <dsp:cNvSpPr/>
      </dsp:nvSpPr>
      <dsp:spPr>
        <a:xfrm>
          <a:off x="4147984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7984" y="1810385"/>
        <a:ext cx="2011188" cy="1810385"/>
      </dsp:txXfrm>
    </dsp:sp>
    <dsp:sp modelId="{D7440C42-0DE4-41E0-A6C8-983ECB561F88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06A8A25-9870-44AE-80BD-A0B14B1C0B7D}">
      <dsp:nvSpPr>
        <dsp:cNvPr id="0" name=""/>
        <dsp:cNvSpPr/>
      </dsp:nvSpPr>
      <dsp:spPr>
        <a:xfrm>
          <a:off x="6131016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131016" y="1810385"/>
        <a:ext cx="2011188" cy="1810385"/>
      </dsp:txXfrm>
    </dsp:sp>
    <dsp:sp modelId="{B7FCA5A6-397C-4743-8E22-091FE2AD006B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080FDDE-BE90-4470-AC1B-A40FCEC810F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1450E5-37A5-4AB4-9EB5-C6AEFB9FFE53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282F11-CCAC-448F-93B5-449346FA97A7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749343F2-DB41-4924-B2CF-7708C52E1936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052099D3-9E57-4ED3-B1B3-04D985FF1AB4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BAD93E-A805-4A24-9373-E72A2C84432E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55682B89-BE18-4766-B452-1280E92BC5F1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8889AC-0928-4949-9A4B-835689015017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C15D5C-2A20-410C-9076-AC3F0DDFD370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25672C-018C-4433-A2F3-23F5CEEF5C7E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7B4A6E-0BF1-42EB-875F-7CDC50BAE98A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497F10-129E-4355-80BC-161EE8C0ADAF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4B5BFB6B-5FE7-4955-BDCA-27CF7B82EAA6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21ED240D-6C0E-413B-B5E4-03046A4655B9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10938412-FFDE-46A3-B882-7A26EF79722E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20C360E0-6DEA-4C48-8295-EFC7DCC7A521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smtClean="0"/>
            <a:t>防疫影片</a:t>
          </a:r>
          <a:endParaRPr lang="zh-TW" altLang="en-US" sz="2300" kern="1200"/>
        </a:p>
      </dsp:txBody>
      <dsp:txXfrm>
        <a:off x="3483799" y="3410996"/>
        <a:ext cx="922321" cy="922321"/>
      </dsp:txXfrm>
    </dsp:sp>
    <dsp:sp modelId="{431E0989-E486-4B47-83CF-E78E09DDC2EA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4D39A-F98B-4D1C-845E-C20145A8CE6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9DA39-BA50-431C-BA73-967C24988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9498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09DA39-BA50-431C-BA73-967C24988433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4514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>
        <p14:vortex dir="r"/>
      </p:transition>
    </mc:Choice>
    <mc:Fallback xmlns="">
      <p:transition spd="slow" advClick="0" advTm="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80000">
              <a:schemeClr val="bg1">
                <a:lumMod val="50000"/>
              </a:schemeClr>
            </a:gs>
            <a:gs pos="51000">
              <a:srgbClr val="FF0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/>
                </a:solidFill>
                <a:latin typeface="文鼎粗魏碑" panose="020B0609010101010101" pitchFamily="49" charset="-120"/>
                <a:ea typeface="文鼎粗魏碑" panose="020B0609010101010101" pitchFamily="49" charset="-120"/>
              </a:rPr>
              <a:t>防疫大作戰</a:t>
            </a:r>
            <a:endParaRPr lang="zh-TW" altLang="en-US" sz="4800" dirty="0">
              <a:solidFill>
                <a:schemeClr val="tx1"/>
              </a:solidFill>
              <a:latin typeface="文鼎粗魏碑" panose="020B0609010101010101" pitchFamily="49" charset="-120"/>
              <a:ea typeface="文鼎粗魏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340" y="2564904"/>
            <a:ext cx="4680520" cy="3441903"/>
          </a:xfrm>
          <a:prstGeom prst="rect">
            <a:avLst/>
          </a:prstGeom>
        </p:spPr>
      </p:pic>
      <p:sp>
        <p:nvSpPr>
          <p:cNvPr id="5" name="心形 4"/>
          <p:cNvSpPr/>
          <p:nvPr/>
        </p:nvSpPr>
        <p:spPr>
          <a:xfrm>
            <a:off x="176242" y="5157192"/>
            <a:ext cx="1368152" cy="1368152"/>
          </a:xfrm>
          <a:prstGeom prst="hear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十字形 6"/>
          <p:cNvSpPr/>
          <p:nvPr/>
        </p:nvSpPr>
        <p:spPr>
          <a:xfrm>
            <a:off x="573921" y="5554871"/>
            <a:ext cx="572794" cy="572794"/>
          </a:xfrm>
          <a:prstGeom prst="plus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5000">
        <p:blinds dir="vert"/>
      </p:transition>
    </mc:Choice>
    <mc:Fallback>
      <p:transition spd="slow" advClick="0" advTm="5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tx1"/>
                </a:solidFill>
                <a:latin typeface="文鼎粗魏碑" panose="020B0609010101010101" pitchFamily="49" charset="-120"/>
                <a:ea typeface="文鼎粗魏碑" panose="020B0609010101010101" pitchFamily="49" charset="-120"/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4615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5000">
        <p:blinds dir="vert"/>
      </p:transition>
    </mc:Choice>
    <mc:Fallback>
      <p:transition spd="slow" advTm="500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tx1"/>
                </a:solidFill>
                <a:latin typeface="文鼎粗魏碑" panose="020B0609010101010101" pitchFamily="49" charset="-120"/>
                <a:ea typeface="文鼎粗魏碑" panose="020B0609010101010101" pitchFamily="49" charset="-120"/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77673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tx1"/>
                </a:solidFill>
                <a:latin typeface="文鼎粗魏碑" panose="020B0609010101010101" pitchFamily="49" charset="-120"/>
                <a:ea typeface="文鼎粗魏碑" panose="020B0609010101010101" pitchFamily="49" charset="-120"/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85566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122</Words>
  <Application>Microsoft Office PowerPoint</Application>
  <PresentationFormat>如螢幕大小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文鼎粗魏碑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2022-11-15T07:04:29Z</dcterms:modified>
</cp:coreProperties>
</file>