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69175-E2AA-444B-A15D-61C4E06553ED}" type="doc">
      <dgm:prSet loTypeId="urn:microsoft.com/office/officeart/2005/8/layout/hList7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EE866F2F-9AE8-423C-B18D-A7AE2FBAE94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1FD7D08-B6F5-420F-844A-627943D52F46}" type="parTrans" cxnId="{E392CCAB-736C-4F82-9760-735C2B65C79B}">
      <dgm:prSet/>
      <dgm:spPr/>
      <dgm:t>
        <a:bodyPr/>
        <a:lstStyle/>
        <a:p>
          <a:endParaRPr lang="zh-TW" altLang="en-US"/>
        </a:p>
      </dgm:t>
    </dgm:pt>
    <dgm:pt modelId="{6DD627DE-9A76-47FF-8195-2D0BD6E3335F}" type="sibTrans" cxnId="{E392CCAB-736C-4F82-9760-735C2B65C79B}">
      <dgm:prSet/>
      <dgm:spPr/>
      <dgm:t>
        <a:bodyPr/>
        <a:lstStyle/>
        <a:p>
          <a:endParaRPr lang="zh-TW" altLang="en-US"/>
        </a:p>
      </dgm:t>
    </dgm:pt>
    <dgm:pt modelId="{5A4FB251-19EF-4D97-963C-BA2F5883F35C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DC836FC3-B59F-4CAA-B537-A4698F716D9C}" type="parTrans" cxnId="{944A24E6-3710-4F71-814D-DD5569912DFD}">
      <dgm:prSet/>
      <dgm:spPr/>
      <dgm:t>
        <a:bodyPr/>
        <a:lstStyle/>
        <a:p>
          <a:endParaRPr lang="zh-TW" altLang="en-US"/>
        </a:p>
      </dgm:t>
    </dgm:pt>
    <dgm:pt modelId="{186322D4-EA64-4513-9682-77D81A15964F}" type="sibTrans" cxnId="{944A24E6-3710-4F71-814D-DD5569912DFD}">
      <dgm:prSet/>
      <dgm:spPr/>
      <dgm:t>
        <a:bodyPr/>
        <a:lstStyle/>
        <a:p>
          <a:endParaRPr lang="zh-TW" altLang="en-US"/>
        </a:p>
      </dgm:t>
    </dgm:pt>
    <dgm:pt modelId="{1C43C10A-DA04-4341-8610-7D9C29A5F534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7189F51D-C417-49E3-8E81-4ED70BF262C8}" type="parTrans" cxnId="{3E840CF6-1063-4C78-BD4D-5298E604A782}">
      <dgm:prSet/>
      <dgm:spPr/>
      <dgm:t>
        <a:bodyPr/>
        <a:lstStyle/>
        <a:p>
          <a:endParaRPr lang="zh-TW" altLang="en-US"/>
        </a:p>
      </dgm:t>
    </dgm:pt>
    <dgm:pt modelId="{85EA5F08-62A6-417D-B512-18F38F7B91CE}" type="sibTrans" cxnId="{3E840CF6-1063-4C78-BD4D-5298E604A782}">
      <dgm:prSet/>
      <dgm:spPr/>
      <dgm:t>
        <a:bodyPr/>
        <a:lstStyle/>
        <a:p>
          <a:endParaRPr lang="zh-TW" altLang="en-US"/>
        </a:p>
      </dgm:t>
    </dgm:pt>
    <dgm:pt modelId="{DC5E9310-C2DE-4DB5-8C0B-BF23311C9CD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388FA06-FB38-4269-A4EE-1A4688AE2994}" type="parTrans" cxnId="{6981B136-B559-44CA-B702-A09778798027}">
      <dgm:prSet/>
      <dgm:spPr/>
      <dgm:t>
        <a:bodyPr/>
        <a:lstStyle/>
        <a:p>
          <a:endParaRPr lang="zh-TW" altLang="en-US"/>
        </a:p>
      </dgm:t>
    </dgm:pt>
    <dgm:pt modelId="{7BD1B696-9610-4D58-9393-1B00BDE4D064}" type="sibTrans" cxnId="{6981B136-B559-44CA-B702-A09778798027}">
      <dgm:prSet/>
      <dgm:spPr/>
      <dgm:t>
        <a:bodyPr/>
        <a:lstStyle/>
        <a:p>
          <a:endParaRPr lang="zh-TW" altLang="en-US"/>
        </a:p>
      </dgm:t>
    </dgm:pt>
    <dgm:pt modelId="{C3DFF465-592F-42E0-B5D1-5C067E9E6DAD}" type="pres">
      <dgm:prSet presAssocID="{08B69175-E2AA-444B-A15D-61C4E06553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19B1A82-99B9-48ED-894B-9EDF26DE9EA8}" type="pres">
      <dgm:prSet presAssocID="{08B69175-E2AA-444B-A15D-61C4E06553ED}" presName="fgShape" presStyleLbl="fgShp" presStyleIdx="0" presStyleCnt="1"/>
      <dgm:spPr/>
    </dgm:pt>
    <dgm:pt modelId="{3600581D-254D-46D9-8098-132CEE35FE86}" type="pres">
      <dgm:prSet presAssocID="{08B69175-E2AA-444B-A15D-61C4E06553ED}" presName="linComp" presStyleCnt="0"/>
      <dgm:spPr/>
    </dgm:pt>
    <dgm:pt modelId="{1B549364-462E-43D1-8579-3E1F0BA6A397}" type="pres">
      <dgm:prSet presAssocID="{EE866F2F-9AE8-423C-B18D-A7AE2FBAE94D}" presName="compNode" presStyleCnt="0"/>
      <dgm:spPr/>
    </dgm:pt>
    <dgm:pt modelId="{B9177ABF-1668-40E4-9A66-CCEB37F9FF6F}" type="pres">
      <dgm:prSet presAssocID="{EE866F2F-9AE8-423C-B18D-A7AE2FBAE94D}" presName="bkgdShape" presStyleLbl="node1" presStyleIdx="0" presStyleCnt="4" custLinFactNeighborX="8088" custLinFactNeighborY="-122"/>
      <dgm:spPr/>
      <dgm:t>
        <a:bodyPr/>
        <a:lstStyle/>
        <a:p>
          <a:endParaRPr lang="zh-TW" altLang="en-US"/>
        </a:p>
      </dgm:t>
    </dgm:pt>
    <dgm:pt modelId="{23B810CD-FEE1-47A7-B38B-88027DB80A18}" type="pres">
      <dgm:prSet presAssocID="{EE866F2F-9AE8-423C-B18D-A7AE2FBAE94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840833-7E9C-41B0-9B3E-9C10BC193757}" type="pres">
      <dgm:prSet presAssocID="{EE866F2F-9AE8-423C-B18D-A7AE2FBAE94D}" presName="invisiNode" presStyleLbl="node1" presStyleIdx="0" presStyleCnt="4"/>
      <dgm:spPr/>
    </dgm:pt>
    <dgm:pt modelId="{E45A6813-32C8-47FD-B7B3-19F2D8EADAFA}" type="pres">
      <dgm:prSet presAssocID="{EE866F2F-9AE8-423C-B18D-A7AE2FBAE94D}" presName="imagNode" presStyleLbl="fgImgPlace1" presStyleIdx="0" presStyleCnt="4" custLinFactNeighborX="5379" custLinFactNeighborY="-524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FE54D08-7313-498D-913A-6B316E311E09}" type="pres">
      <dgm:prSet presAssocID="{6DD627DE-9A76-47FF-8195-2D0BD6E3335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FA1B8B6-871A-4376-BE16-45B2CA52F42C}" type="pres">
      <dgm:prSet presAssocID="{5A4FB251-19EF-4D97-963C-BA2F5883F35C}" presName="compNode" presStyleCnt="0"/>
      <dgm:spPr/>
    </dgm:pt>
    <dgm:pt modelId="{2F909C76-6F4E-4B8E-A248-53F6727BEF3C}" type="pres">
      <dgm:prSet presAssocID="{5A4FB251-19EF-4D97-963C-BA2F5883F35C}" presName="bkgdShape" presStyleLbl="node1" presStyleIdx="1" presStyleCnt="4" custLinFactNeighborX="5592" custLinFactNeighborY="437"/>
      <dgm:spPr/>
      <dgm:t>
        <a:bodyPr/>
        <a:lstStyle/>
        <a:p>
          <a:endParaRPr lang="zh-TW" altLang="en-US"/>
        </a:p>
      </dgm:t>
    </dgm:pt>
    <dgm:pt modelId="{50BAD57F-8159-4640-93F6-C389AA2D1738}" type="pres">
      <dgm:prSet presAssocID="{5A4FB251-19EF-4D97-963C-BA2F5883F35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A21EA7-3D59-449C-AEDA-4C4FDB452485}" type="pres">
      <dgm:prSet presAssocID="{5A4FB251-19EF-4D97-963C-BA2F5883F35C}" presName="invisiNode" presStyleLbl="node1" presStyleIdx="1" presStyleCnt="4"/>
      <dgm:spPr/>
    </dgm:pt>
    <dgm:pt modelId="{5955250E-AACB-45F0-AE6D-268F1A11BB98}" type="pres">
      <dgm:prSet presAssocID="{5A4FB251-19EF-4D97-963C-BA2F5883F35C}" presName="imagNode" presStyleLbl="fgImgPlace1" presStyleIdx="1" presStyleCnt="4" custLinFactNeighborX="8038" custLinFactNeighborY="-88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68A18E-A436-4FB8-B1E5-5AE7745F86A5}" type="pres">
      <dgm:prSet presAssocID="{186322D4-EA64-4513-9682-77D81A15964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C0F957-BA8A-430C-BBAA-A99B7FDC0DE4}" type="pres">
      <dgm:prSet presAssocID="{1C43C10A-DA04-4341-8610-7D9C29A5F534}" presName="compNode" presStyleCnt="0"/>
      <dgm:spPr/>
    </dgm:pt>
    <dgm:pt modelId="{D5156CF5-7651-4A1F-9F0C-2B75731922D5}" type="pres">
      <dgm:prSet presAssocID="{1C43C10A-DA04-4341-8610-7D9C29A5F53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F2D2E17-A95B-4997-A453-6FA4E3EF19CD}" type="pres">
      <dgm:prSet presAssocID="{1C43C10A-DA04-4341-8610-7D9C29A5F53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5B5E8D-C2A5-4314-B4FA-C89B12DC04E9}" type="pres">
      <dgm:prSet presAssocID="{1C43C10A-DA04-4341-8610-7D9C29A5F534}" presName="invisiNode" presStyleLbl="node1" presStyleIdx="2" presStyleCnt="4"/>
      <dgm:spPr/>
    </dgm:pt>
    <dgm:pt modelId="{7072DE4E-AB03-4CD6-8933-69C81FA296D1}" type="pres">
      <dgm:prSet presAssocID="{1C43C10A-DA04-4341-8610-7D9C29A5F534}" presName="imagNode" presStyleLbl="fgImgPlace1" presStyleIdx="2" presStyleCnt="4" custLinFactNeighborX="-1353" custLinFactNeighborY="-274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B6648A8-0CBD-43F4-9AC9-DFA6CFD5E903}" type="pres">
      <dgm:prSet presAssocID="{85EA5F08-62A6-417D-B512-18F38F7B91C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4D40D9C-EAA8-47C6-9637-26FD68BB29C2}" type="pres">
      <dgm:prSet presAssocID="{DC5E9310-C2DE-4DB5-8C0B-BF23311C9CD5}" presName="compNode" presStyleCnt="0"/>
      <dgm:spPr/>
    </dgm:pt>
    <dgm:pt modelId="{41072ABB-D4BE-43B8-B173-6D9B5AD5B07D}" type="pres">
      <dgm:prSet presAssocID="{DC5E9310-C2DE-4DB5-8C0B-BF23311C9CD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AF7F35A-BBFF-445A-AF78-CDC9884268B9}" type="pres">
      <dgm:prSet presAssocID="{DC5E9310-C2DE-4DB5-8C0B-BF23311C9CD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77DDA8-A165-4DF3-83E5-FBD22867C337}" type="pres">
      <dgm:prSet presAssocID="{DC5E9310-C2DE-4DB5-8C0B-BF23311C9CD5}" presName="invisiNode" presStyleLbl="node1" presStyleIdx="3" presStyleCnt="4"/>
      <dgm:spPr/>
    </dgm:pt>
    <dgm:pt modelId="{305EFB44-9420-44D3-96C6-EA0E63D15118}" type="pres">
      <dgm:prSet presAssocID="{DC5E9310-C2DE-4DB5-8C0B-BF23311C9CD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8EF6246-BB16-4806-ABC8-BAD839402988}" type="presOf" srcId="{EE866F2F-9AE8-423C-B18D-A7AE2FBAE94D}" destId="{23B810CD-FEE1-47A7-B38B-88027DB80A18}" srcOrd="1" destOrd="0" presId="urn:microsoft.com/office/officeart/2005/8/layout/hList7"/>
    <dgm:cxn modelId="{F620E005-F693-4210-9B05-01D597080EC4}" type="presOf" srcId="{5A4FB251-19EF-4D97-963C-BA2F5883F35C}" destId="{50BAD57F-8159-4640-93F6-C389AA2D1738}" srcOrd="1" destOrd="0" presId="urn:microsoft.com/office/officeart/2005/8/layout/hList7"/>
    <dgm:cxn modelId="{B6BECD9C-D81F-4AFA-B3E5-81E23E51C4B6}" type="presOf" srcId="{6DD627DE-9A76-47FF-8195-2D0BD6E3335F}" destId="{BFE54D08-7313-498D-913A-6B316E311E09}" srcOrd="0" destOrd="0" presId="urn:microsoft.com/office/officeart/2005/8/layout/hList7"/>
    <dgm:cxn modelId="{944A24E6-3710-4F71-814D-DD5569912DFD}" srcId="{08B69175-E2AA-444B-A15D-61C4E06553ED}" destId="{5A4FB251-19EF-4D97-963C-BA2F5883F35C}" srcOrd="1" destOrd="0" parTransId="{DC836FC3-B59F-4CAA-B537-A4698F716D9C}" sibTransId="{186322D4-EA64-4513-9682-77D81A15964F}"/>
    <dgm:cxn modelId="{F07773A6-22DF-438B-921C-7D6BC5850E88}" type="presOf" srcId="{186322D4-EA64-4513-9682-77D81A15964F}" destId="{A868A18E-A436-4FB8-B1E5-5AE7745F86A5}" srcOrd="0" destOrd="0" presId="urn:microsoft.com/office/officeart/2005/8/layout/hList7"/>
    <dgm:cxn modelId="{182BE0D9-EAB4-45B5-98EB-7DDAF010418E}" type="presOf" srcId="{1C43C10A-DA04-4341-8610-7D9C29A5F534}" destId="{2F2D2E17-A95B-4997-A453-6FA4E3EF19CD}" srcOrd="1" destOrd="0" presId="urn:microsoft.com/office/officeart/2005/8/layout/hList7"/>
    <dgm:cxn modelId="{309E0E3A-8D2E-4053-B4B4-4F37CC7D6A56}" type="presOf" srcId="{1C43C10A-DA04-4341-8610-7D9C29A5F534}" destId="{D5156CF5-7651-4A1F-9F0C-2B75731922D5}" srcOrd="0" destOrd="0" presId="urn:microsoft.com/office/officeart/2005/8/layout/hList7"/>
    <dgm:cxn modelId="{6981B136-B559-44CA-B702-A09778798027}" srcId="{08B69175-E2AA-444B-A15D-61C4E06553ED}" destId="{DC5E9310-C2DE-4DB5-8C0B-BF23311C9CD5}" srcOrd="3" destOrd="0" parTransId="{8388FA06-FB38-4269-A4EE-1A4688AE2994}" sibTransId="{7BD1B696-9610-4D58-9393-1B00BDE4D064}"/>
    <dgm:cxn modelId="{27FA40D7-DD20-440C-8724-819C3E1F02EF}" type="presOf" srcId="{DC5E9310-C2DE-4DB5-8C0B-BF23311C9CD5}" destId="{41072ABB-D4BE-43B8-B173-6D9B5AD5B07D}" srcOrd="0" destOrd="0" presId="urn:microsoft.com/office/officeart/2005/8/layout/hList7"/>
    <dgm:cxn modelId="{596DDB28-049F-4CCC-B274-6B89A0CFD81C}" type="presOf" srcId="{EE866F2F-9AE8-423C-B18D-A7AE2FBAE94D}" destId="{B9177ABF-1668-40E4-9A66-CCEB37F9FF6F}" srcOrd="0" destOrd="0" presId="urn:microsoft.com/office/officeart/2005/8/layout/hList7"/>
    <dgm:cxn modelId="{5FA115F3-DA6F-433F-9C21-63DB3BEB6D5A}" type="presOf" srcId="{DC5E9310-C2DE-4DB5-8C0B-BF23311C9CD5}" destId="{7AF7F35A-BBFF-445A-AF78-CDC9884268B9}" srcOrd="1" destOrd="0" presId="urn:microsoft.com/office/officeart/2005/8/layout/hList7"/>
    <dgm:cxn modelId="{E392CCAB-736C-4F82-9760-735C2B65C79B}" srcId="{08B69175-E2AA-444B-A15D-61C4E06553ED}" destId="{EE866F2F-9AE8-423C-B18D-A7AE2FBAE94D}" srcOrd="0" destOrd="0" parTransId="{71FD7D08-B6F5-420F-844A-627943D52F46}" sibTransId="{6DD627DE-9A76-47FF-8195-2D0BD6E3335F}"/>
    <dgm:cxn modelId="{67DC623B-FF1F-4E27-80C7-BBE07B124384}" type="presOf" srcId="{85EA5F08-62A6-417D-B512-18F38F7B91CE}" destId="{EB6648A8-0CBD-43F4-9AC9-DFA6CFD5E903}" srcOrd="0" destOrd="0" presId="urn:microsoft.com/office/officeart/2005/8/layout/hList7"/>
    <dgm:cxn modelId="{D4553A45-5822-4995-A4D3-DFA2339B5246}" type="presOf" srcId="{08B69175-E2AA-444B-A15D-61C4E06553ED}" destId="{C3DFF465-592F-42E0-B5D1-5C067E9E6DAD}" srcOrd="0" destOrd="0" presId="urn:microsoft.com/office/officeart/2005/8/layout/hList7"/>
    <dgm:cxn modelId="{A8FA1C9B-EA0E-4802-A1EC-49AABC226123}" type="presOf" srcId="{5A4FB251-19EF-4D97-963C-BA2F5883F35C}" destId="{2F909C76-6F4E-4B8E-A248-53F6727BEF3C}" srcOrd="0" destOrd="0" presId="urn:microsoft.com/office/officeart/2005/8/layout/hList7"/>
    <dgm:cxn modelId="{3E840CF6-1063-4C78-BD4D-5298E604A782}" srcId="{08B69175-E2AA-444B-A15D-61C4E06553ED}" destId="{1C43C10A-DA04-4341-8610-7D9C29A5F534}" srcOrd="2" destOrd="0" parTransId="{7189F51D-C417-49E3-8E81-4ED70BF262C8}" sibTransId="{85EA5F08-62A6-417D-B512-18F38F7B91CE}"/>
    <dgm:cxn modelId="{3313ADF9-ECE8-4C9C-854C-BB1B056C3670}" type="presParOf" srcId="{C3DFF465-592F-42E0-B5D1-5C067E9E6DAD}" destId="{E19B1A82-99B9-48ED-894B-9EDF26DE9EA8}" srcOrd="0" destOrd="0" presId="urn:microsoft.com/office/officeart/2005/8/layout/hList7"/>
    <dgm:cxn modelId="{1746698B-0A39-48D2-BB0C-95F3BE1AD863}" type="presParOf" srcId="{C3DFF465-592F-42E0-B5D1-5C067E9E6DAD}" destId="{3600581D-254D-46D9-8098-132CEE35FE86}" srcOrd="1" destOrd="0" presId="urn:microsoft.com/office/officeart/2005/8/layout/hList7"/>
    <dgm:cxn modelId="{D74A27C4-A030-4B32-933A-86651827FA52}" type="presParOf" srcId="{3600581D-254D-46D9-8098-132CEE35FE86}" destId="{1B549364-462E-43D1-8579-3E1F0BA6A397}" srcOrd="0" destOrd="0" presId="urn:microsoft.com/office/officeart/2005/8/layout/hList7"/>
    <dgm:cxn modelId="{B815BB4F-AE40-4C3A-9D18-FCEEF4AFE323}" type="presParOf" srcId="{1B549364-462E-43D1-8579-3E1F0BA6A397}" destId="{B9177ABF-1668-40E4-9A66-CCEB37F9FF6F}" srcOrd="0" destOrd="0" presId="urn:microsoft.com/office/officeart/2005/8/layout/hList7"/>
    <dgm:cxn modelId="{D9F4FDE2-6BCA-4E5E-851A-7148B42428AA}" type="presParOf" srcId="{1B549364-462E-43D1-8579-3E1F0BA6A397}" destId="{23B810CD-FEE1-47A7-B38B-88027DB80A18}" srcOrd="1" destOrd="0" presId="urn:microsoft.com/office/officeart/2005/8/layout/hList7"/>
    <dgm:cxn modelId="{F5DF7882-C3FD-48B7-B234-7A5554F6A267}" type="presParOf" srcId="{1B549364-462E-43D1-8579-3E1F0BA6A397}" destId="{AA840833-7E9C-41B0-9B3E-9C10BC193757}" srcOrd="2" destOrd="0" presId="urn:microsoft.com/office/officeart/2005/8/layout/hList7"/>
    <dgm:cxn modelId="{C5830FEB-0595-46BA-B2A4-DD7CCFFDDE3E}" type="presParOf" srcId="{1B549364-462E-43D1-8579-3E1F0BA6A397}" destId="{E45A6813-32C8-47FD-B7B3-19F2D8EADAFA}" srcOrd="3" destOrd="0" presId="urn:microsoft.com/office/officeart/2005/8/layout/hList7"/>
    <dgm:cxn modelId="{C7F0F820-7C4B-4BE8-8D9C-E78071DC6123}" type="presParOf" srcId="{3600581D-254D-46D9-8098-132CEE35FE86}" destId="{BFE54D08-7313-498D-913A-6B316E311E09}" srcOrd="1" destOrd="0" presId="urn:microsoft.com/office/officeart/2005/8/layout/hList7"/>
    <dgm:cxn modelId="{36DD3A3D-8685-4CE9-A986-E00DF5B7F789}" type="presParOf" srcId="{3600581D-254D-46D9-8098-132CEE35FE86}" destId="{6FA1B8B6-871A-4376-BE16-45B2CA52F42C}" srcOrd="2" destOrd="0" presId="urn:microsoft.com/office/officeart/2005/8/layout/hList7"/>
    <dgm:cxn modelId="{18F069D4-2CEF-41C7-984B-040AB097FFBE}" type="presParOf" srcId="{6FA1B8B6-871A-4376-BE16-45B2CA52F42C}" destId="{2F909C76-6F4E-4B8E-A248-53F6727BEF3C}" srcOrd="0" destOrd="0" presId="urn:microsoft.com/office/officeart/2005/8/layout/hList7"/>
    <dgm:cxn modelId="{DF1D8C4F-7E93-4BCE-946D-3230E33C86AE}" type="presParOf" srcId="{6FA1B8B6-871A-4376-BE16-45B2CA52F42C}" destId="{50BAD57F-8159-4640-93F6-C389AA2D1738}" srcOrd="1" destOrd="0" presId="urn:microsoft.com/office/officeart/2005/8/layout/hList7"/>
    <dgm:cxn modelId="{4F876407-0171-4F07-9AB0-DD5B6453B297}" type="presParOf" srcId="{6FA1B8B6-871A-4376-BE16-45B2CA52F42C}" destId="{89A21EA7-3D59-449C-AEDA-4C4FDB452485}" srcOrd="2" destOrd="0" presId="urn:microsoft.com/office/officeart/2005/8/layout/hList7"/>
    <dgm:cxn modelId="{BB5F7149-0A89-4EEA-A62F-BBB1943F6EE1}" type="presParOf" srcId="{6FA1B8B6-871A-4376-BE16-45B2CA52F42C}" destId="{5955250E-AACB-45F0-AE6D-268F1A11BB98}" srcOrd="3" destOrd="0" presId="urn:microsoft.com/office/officeart/2005/8/layout/hList7"/>
    <dgm:cxn modelId="{9381CAF1-55B3-4B82-A7B0-F3CF7D01E4E5}" type="presParOf" srcId="{3600581D-254D-46D9-8098-132CEE35FE86}" destId="{A868A18E-A436-4FB8-B1E5-5AE7745F86A5}" srcOrd="3" destOrd="0" presId="urn:microsoft.com/office/officeart/2005/8/layout/hList7"/>
    <dgm:cxn modelId="{30383C40-602D-4EFE-BA48-BA677FFC3519}" type="presParOf" srcId="{3600581D-254D-46D9-8098-132CEE35FE86}" destId="{C4C0F957-BA8A-430C-BBAA-A99B7FDC0DE4}" srcOrd="4" destOrd="0" presId="urn:microsoft.com/office/officeart/2005/8/layout/hList7"/>
    <dgm:cxn modelId="{83AE63B8-ADB5-40DE-87F5-4FCA3768F973}" type="presParOf" srcId="{C4C0F957-BA8A-430C-BBAA-A99B7FDC0DE4}" destId="{D5156CF5-7651-4A1F-9F0C-2B75731922D5}" srcOrd="0" destOrd="0" presId="urn:microsoft.com/office/officeart/2005/8/layout/hList7"/>
    <dgm:cxn modelId="{BDCDF3C3-00D2-402B-A61E-56A113CDF285}" type="presParOf" srcId="{C4C0F957-BA8A-430C-BBAA-A99B7FDC0DE4}" destId="{2F2D2E17-A95B-4997-A453-6FA4E3EF19CD}" srcOrd="1" destOrd="0" presId="urn:microsoft.com/office/officeart/2005/8/layout/hList7"/>
    <dgm:cxn modelId="{1F043C71-940F-483B-ACAA-C14E8C1C6A04}" type="presParOf" srcId="{C4C0F957-BA8A-430C-BBAA-A99B7FDC0DE4}" destId="{985B5E8D-C2A5-4314-B4FA-C89B12DC04E9}" srcOrd="2" destOrd="0" presId="urn:microsoft.com/office/officeart/2005/8/layout/hList7"/>
    <dgm:cxn modelId="{477712EB-F00C-49C0-B70B-46A24F59F544}" type="presParOf" srcId="{C4C0F957-BA8A-430C-BBAA-A99B7FDC0DE4}" destId="{7072DE4E-AB03-4CD6-8933-69C81FA296D1}" srcOrd="3" destOrd="0" presId="urn:microsoft.com/office/officeart/2005/8/layout/hList7"/>
    <dgm:cxn modelId="{573612A1-210A-4950-A5DF-2341BEF1BC57}" type="presParOf" srcId="{3600581D-254D-46D9-8098-132CEE35FE86}" destId="{EB6648A8-0CBD-43F4-9AC9-DFA6CFD5E903}" srcOrd="5" destOrd="0" presId="urn:microsoft.com/office/officeart/2005/8/layout/hList7"/>
    <dgm:cxn modelId="{032C1271-A644-4861-A4D9-04705A3153DD}" type="presParOf" srcId="{3600581D-254D-46D9-8098-132CEE35FE86}" destId="{74D40D9C-EAA8-47C6-9637-26FD68BB29C2}" srcOrd="6" destOrd="0" presId="urn:microsoft.com/office/officeart/2005/8/layout/hList7"/>
    <dgm:cxn modelId="{365D1B4F-F255-4A62-9237-97F1399350DB}" type="presParOf" srcId="{74D40D9C-EAA8-47C6-9637-26FD68BB29C2}" destId="{41072ABB-D4BE-43B8-B173-6D9B5AD5B07D}" srcOrd="0" destOrd="0" presId="urn:microsoft.com/office/officeart/2005/8/layout/hList7"/>
    <dgm:cxn modelId="{0E2C7E04-C852-4FF2-AE3B-24255D5AB668}" type="presParOf" srcId="{74D40D9C-EAA8-47C6-9637-26FD68BB29C2}" destId="{7AF7F35A-BBFF-445A-AF78-CDC9884268B9}" srcOrd="1" destOrd="0" presId="urn:microsoft.com/office/officeart/2005/8/layout/hList7"/>
    <dgm:cxn modelId="{00860608-C224-4EE7-8714-5B7328253216}" type="presParOf" srcId="{74D40D9C-EAA8-47C6-9637-26FD68BB29C2}" destId="{1777DDA8-A165-4DF3-83E5-FBD22867C337}" srcOrd="2" destOrd="0" presId="urn:microsoft.com/office/officeart/2005/8/layout/hList7"/>
    <dgm:cxn modelId="{6344A451-0798-4235-B77D-D7CA05115D6A}" type="presParOf" srcId="{74D40D9C-EAA8-47C6-9637-26FD68BB29C2}" destId="{305EFB44-9420-44D3-96C6-EA0E63D1511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85C0E1-136F-4675-862B-2F12DC4CD47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2809779-5FD2-4221-9E83-B49970C298E6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室外至少</a:t>
          </a:r>
          <a:r>
            <a:rPr lang="en-US" smtClean="0">
              <a:latin typeface="文鼎粗黑" panose="020B0609010101010101" pitchFamily="49" charset="-120"/>
              <a:ea typeface="文鼎粗黑" panose="020B0609010101010101" pitchFamily="49" charset="-120"/>
            </a:rPr>
            <a:t>1</a:t>
          </a:r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公尺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3E324819-6F9A-4B96-9D38-6B8DEFACF718}" type="parTrans" cxnId="{FEFBAE03-15B6-4E25-BD19-308D287CC1F8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0E1D7FE8-7A26-42B1-AA70-0220F1C24D5C}" type="sibTrans" cxnId="{FEFBAE03-15B6-4E25-BD19-308D287CC1F8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9F65FB78-9B1D-4A69-BFEA-3065E2A8E7A0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大約</a:t>
          </a:r>
          <a:r>
            <a:rPr lang="en-US" smtClean="0">
              <a:latin typeface="文鼎粗黑" panose="020B0609010101010101" pitchFamily="49" charset="-120"/>
              <a:ea typeface="文鼎粗黑" panose="020B0609010101010101" pitchFamily="49" charset="-120"/>
            </a:rPr>
            <a:t>3</a:t>
          </a:r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個步伐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EFA19C11-0201-46FE-9587-BB9A9AA93D5F}" type="parTrans" cxnId="{4E4EB334-3342-4306-AB4E-522A92D008DC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F1CDE752-9A56-49D1-B2D6-97C6945F1EA2}" type="sibTrans" cxnId="{4E4EB334-3342-4306-AB4E-522A92D008DC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D67ED8A0-2679-4B0A-9CED-7371747F4BEA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室內至少</a:t>
          </a:r>
          <a:r>
            <a:rPr lang="en-US" smtClean="0">
              <a:latin typeface="文鼎粗黑" panose="020B0609010101010101" pitchFamily="49" charset="-120"/>
              <a:ea typeface="文鼎粗黑" panose="020B0609010101010101" pitchFamily="49" charset="-120"/>
            </a:rPr>
            <a:t>1.5</a:t>
          </a:r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公尺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30A4CCB4-C586-455A-B316-AA5FB7DFE488}" type="parTrans" cxnId="{45052163-FC98-4A6B-B2BD-DBFF3722A810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24B1E327-621C-4265-B814-3858624A4E8E}" type="sibTrans" cxnId="{45052163-FC98-4A6B-B2BD-DBFF3722A810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860FD429-55D4-4D3C-93AA-00CC256A2036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大約手臂的兩倍長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69FEE5B2-529D-483F-89C5-BBD7DEAF4BEA}" type="parTrans" cxnId="{6711924D-C606-4846-92F0-CFD818FB87BE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0C431891-C2B2-4846-A5BC-F5C939369BDB}" type="sibTrans" cxnId="{6711924D-C606-4846-92F0-CFD818FB87BE}">
      <dgm:prSet/>
      <dgm:spPr/>
      <dgm:t>
        <a:bodyPr/>
        <a:lstStyle/>
        <a:p>
          <a:endParaRPr lang="zh-TW" altLang="en-US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CE6AB3CF-CD8A-4BC2-B77E-6F4FF6DCF7FA}" type="pres">
      <dgm:prSet presAssocID="{2185C0E1-136F-4675-862B-2F12DC4CD47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95E3D958-C62F-433A-AAA3-AB8DE922820A}" type="pres">
      <dgm:prSet presAssocID="{E2809779-5FD2-4221-9E83-B49970C298E6}" presName="composite" presStyleCnt="0"/>
      <dgm:spPr/>
    </dgm:pt>
    <dgm:pt modelId="{BDA43A6F-5888-4A4A-AF5B-C3B615777425}" type="pres">
      <dgm:prSet presAssocID="{E2809779-5FD2-4221-9E83-B49970C298E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97701-3CEB-479E-955B-0C77B7DC9B6F}" type="pres">
      <dgm:prSet presAssocID="{E2809779-5FD2-4221-9E83-B49970C298E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37F687-BEEB-4BAA-87A8-E28DA97DB8B6}" type="pres">
      <dgm:prSet presAssocID="{E2809779-5FD2-4221-9E83-B49970C298E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997F23-7DBA-4BB9-90EE-4BBD2796BE39}" type="pres">
      <dgm:prSet presAssocID="{0E1D7FE8-7A26-42B1-AA70-0220F1C24D5C}" presName="sibTrans" presStyleCnt="0"/>
      <dgm:spPr/>
    </dgm:pt>
    <dgm:pt modelId="{12B81B03-B732-4A97-8FCD-8EB7B0087CB2}" type="pres">
      <dgm:prSet presAssocID="{D67ED8A0-2679-4B0A-9CED-7371747F4BEA}" presName="composite" presStyleCnt="0"/>
      <dgm:spPr/>
    </dgm:pt>
    <dgm:pt modelId="{4EB6FC5B-E2C6-40BD-A65D-73F35E49EABD}" type="pres">
      <dgm:prSet presAssocID="{D67ED8A0-2679-4B0A-9CED-7371747F4BE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2AE499-7117-4D4E-83C4-5A2AB140DF4D}" type="pres">
      <dgm:prSet presAssocID="{D67ED8A0-2679-4B0A-9CED-7371747F4BE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A6EFA5-5357-4615-9136-1809B81AE4A8}" type="pres">
      <dgm:prSet presAssocID="{D67ED8A0-2679-4B0A-9CED-7371747F4BE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6794C3E-DE4F-4623-A5C8-70C585B4F48F}" type="presOf" srcId="{D67ED8A0-2679-4B0A-9CED-7371747F4BEA}" destId="{4EB6FC5B-E2C6-40BD-A65D-73F35E49EABD}" srcOrd="0" destOrd="0" presId="urn:microsoft.com/office/officeart/2008/layout/TitledPictureBlocks"/>
    <dgm:cxn modelId="{348B8ACF-B099-4ABF-99E0-1181D630B4B9}" type="presOf" srcId="{860FD429-55D4-4D3C-93AA-00CC256A2036}" destId="{EBA6EFA5-5357-4615-9136-1809B81AE4A8}" srcOrd="0" destOrd="0" presId="urn:microsoft.com/office/officeart/2008/layout/TitledPictureBlocks"/>
    <dgm:cxn modelId="{6711924D-C606-4846-92F0-CFD818FB87BE}" srcId="{D67ED8A0-2679-4B0A-9CED-7371747F4BEA}" destId="{860FD429-55D4-4D3C-93AA-00CC256A2036}" srcOrd="0" destOrd="0" parTransId="{69FEE5B2-529D-483F-89C5-BBD7DEAF4BEA}" sibTransId="{0C431891-C2B2-4846-A5BC-F5C939369BDB}"/>
    <dgm:cxn modelId="{513AA5CF-9255-4999-9DBA-6215562D9D12}" type="presOf" srcId="{2185C0E1-136F-4675-862B-2F12DC4CD47C}" destId="{CE6AB3CF-CD8A-4BC2-B77E-6F4FF6DCF7FA}" srcOrd="0" destOrd="0" presId="urn:microsoft.com/office/officeart/2008/layout/TitledPictureBlocks"/>
    <dgm:cxn modelId="{F498B8E8-F94E-447C-B51B-0FF67F0E1DB0}" type="presOf" srcId="{E2809779-5FD2-4221-9E83-B49970C298E6}" destId="{BDA43A6F-5888-4A4A-AF5B-C3B615777425}" srcOrd="0" destOrd="0" presId="urn:microsoft.com/office/officeart/2008/layout/TitledPictureBlocks"/>
    <dgm:cxn modelId="{45052163-FC98-4A6B-B2BD-DBFF3722A810}" srcId="{2185C0E1-136F-4675-862B-2F12DC4CD47C}" destId="{D67ED8A0-2679-4B0A-9CED-7371747F4BEA}" srcOrd="1" destOrd="0" parTransId="{30A4CCB4-C586-455A-B316-AA5FB7DFE488}" sibTransId="{24B1E327-621C-4265-B814-3858624A4E8E}"/>
    <dgm:cxn modelId="{FEFBAE03-15B6-4E25-BD19-308D287CC1F8}" srcId="{2185C0E1-136F-4675-862B-2F12DC4CD47C}" destId="{E2809779-5FD2-4221-9E83-B49970C298E6}" srcOrd="0" destOrd="0" parTransId="{3E324819-6F9A-4B96-9D38-6B8DEFACF718}" sibTransId="{0E1D7FE8-7A26-42B1-AA70-0220F1C24D5C}"/>
    <dgm:cxn modelId="{B5EEC637-DD4F-4CBD-B649-8DD929B26D0E}" type="presOf" srcId="{9F65FB78-9B1D-4A69-BFEA-3065E2A8E7A0}" destId="{6B37F687-BEEB-4BAA-87A8-E28DA97DB8B6}" srcOrd="0" destOrd="0" presId="urn:microsoft.com/office/officeart/2008/layout/TitledPictureBlocks"/>
    <dgm:cxn modelId="{4E4EB334-3342-4306-AB4E-522A92D008DC}" srcId="{E2809779-5FD2-4221-9E83-B49970C298E6}" destId="{9F65FB78-9B1D-4A69-BFEA-3065E2A8E7A0}" srcOrd="0" destOrd="0" parTransId="{EFA19C11-0201-46FE-9587-BB9A9AA93D5F}" sibTransId="{F1CDE752-9A56-49D1-B2D6-97C6945F1EA2}"/>
    <dgm:cxn modelId="{3D9DD0B8-9628-4B32-8D92-1283B357E194}" type="presParOf" srcId="{CE6AB3CF-CD8A-4BC2-B77E-6F4FF6DCF7FA}" destId="{95E3D958-C62F-433A-AAA3-AB8DE922820A}" srcOrd="0" destOrd="0" presId="urn:microsoft.com/office/officeart/2008/layout/TitledPictureBlocks"/>
    <dgm:cxn modelId="{56B2837C-9239-4BEB-BB60-6F8E554BD222}" type="presParOf" srcId="{95E3D958-C62F-433A-AAA3-AB8DE922820A}" destId="{BDA43A6F-5888-4A4A-AF5B-C3B615777425}" srcOrd="0" destOrd="0" presId="urn:microsoft.com/office/officeart/2008/layout/TitledPictureBlocks"/>
    <dgm:cxn modelId="{36F7AA39-78F4-4450-A77C-18423966BEDC}" type="presParOf" srcId="{95E3D958-C62F-433A-AAA3-AB8DE922820A}" destId="{73497701-3CEB-479E-955B-0C77B7DC9B6F}" srcOrd="1" destOrd="0" presId="urn:microsoft.com/office/officeart/2008/layout/TitledPictureBlocks"/>
    <dgm:cxn modelId="{AAF43105-F424-4F64-869C-DB45F0F01C71}" type="presParOf" srcId="{95E3D958-C62F-433A-AAA3-AB8DE922820A}" destId="{6B37F687-BEEB-4BAA-87A8-E28DA97DB8B6}" srcOrd="2" destOrd="0" presId="urn:microsoft.com/office/officeart/2008/layout/TitledPictureBlocks"/>
    <dgm:cxn modelId="{A49459B7-8945-48B2-84F2-07033AB5FFD2}" type="presParOf" srcId="{CE6AB3CF-CD8A-4BC2-B77E-6F4FF6DCF7FA}" destId="{F9997F23-7DBA-4BB9-90EE-4BBD2796BE39}" srcOrd="1" destOrd="0" presId="urn:microsoft.com/office/officeart/2008/layout/TitledPictureBlocks"/>
    <dgm:cxn modelId="{D1EC9E19-CCB8-4CC4-95DD-360C169F158D}" type="presParOf" srcId="{CE6AB3CF-CD8A-4BC2-B77E-6F4FF6DCF7FA}" destId="{12B81B03-B732-4A97-8FCD-8EB7B0087CB2}" srcOrd="2" destOrd="0" presId="urn:microsoft.com/office/officeart/2008/layout/TitledPictureBlocks"/>
    <dgm:cxn modelId="{7798A750-60BE-40E9-B734-A181A34BF133}" type="presParOf" srcId="{12B81B03-B732-4A97-8FCD-8EB7B0087CB2}" destId="{4EB6FC5B-E2C6-40BD-A65D-73F35E49EABD}" srcOrd="0" destOrd="0" presId="urn:microsoft.com/office/officeart/2008/layout/TitledPictureBlocks"/>
    <dgm:cxn modelId="{2733BCDB-FA9A-471C-82BD-7CE0A78428CD}" type="presParOf" srcId="{12B81B03-B732-4A97-8FCD-8EB7B0087CB2}" destId="{972AE499-7117-4D4E-83C4-5A2AB140DF4D}" srcOrd="1" destOrd="0" presId="urn:microsoft.com/office/officeart/2008/layout/TitledPictureBlocks"/>
    <dgm:cxn modelId="{C5B9A08B-53D7-40DA-98C3-E44E892022B7}" type="presParOf" srcId="{12B81B03-B732-4A97-8FCD-8EB7B0087CB2}" destId="{EBA6EFA5-5357-4615-9136-1809B81AE4A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7F6582-51D0-42A3-AD55-84ECE7E04C5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ED1C412-78B3-48EE-A675-B348A47F862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99D7E86-1CE8-4B8E-A046-2FCDBA99154A}" type="parTrans" cxnId="{9BDD9352-1C0E-4BD8-BAF7-2B0B410B9819}">
      <dgm:prSet/>
      <dgm:spPr/>
      <dgm:t>
        <a:bodyPr/>
        <a:lstStyle/>
        <a:p>
          <a:endParaRPr lang="zh-TW" altLang="en-US"/>
        </a:p>
      </dgm:t>
    </dgm:pt>
    <dgm:pt modelId="{F1C1BCE9-F098-4416-A4AE-91552CA53ECB}" type="sibTrans" cxnId="{9BDD9352-1C0E-4BD8-BAF7-2B0B410B9819}">
      <dgm:prSet/>
      <dgm:spPr/>
      <dgm:t>
        <a:bodyPr/>
        <a:lstStyle/>
        <a:p>
          <a:endParaRPr lang="zh-TW" altLang="en-US"/>
        </a:p>
      </dgm:t>
    </dgm:pt>
    <dgm:pt modelId="{C6C8DBCC-412D-4A8E-A3A7-BAAE0A23124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EE6CE92-E9E0-40A1-8672-9AB019342F41}" type="parTrans" cxnId="{42317720-8B38-4C30-BFB1-404AC7C923CF}">
      <dgm:prSet/>
      <dgm:spPr/>
      <dgm:t>
        <a:bodyPr/>
        <a:lstStyle/>
        <a:p>
          <a:endParaRPr lang="zh-TW" altLang="en-US"/>
        </a:p>
      </dgm:t>
    </dgm:pt>
    <dgm:pt modelId="{12F27179-80C5-48BF-A25B-B3B9E0E74B7D}" type="sibTrans" cxnId="{42317720-8B38-4C30-BFB1-404AC7C923CF}">
      <dgm:prSet/>
      <dgm:spPr/>
      <dgm:t>
        <a:bodyPr/>
        <a:lstStyle/>
        <a:p>
          <a:endParaRPr lang="zh-TW" altLang="en-US"/>
        </a:p>
      </dgm:t>
    </dgm:pt>
    <dgm:pt modelId="{B7C0D0C5-16E7-4F26-99E2-112FED4878F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76D435B-0959-4A13-A83E-C89ED39B4002}" type="parTrans" cxnId="{0DF5EE97-157A-4DCB-93DB-56CCEB657C7A}">
      <dgm:prSet/>
      <dgm:spPr/>
      <dgm:t>
        <a:bodyPr/>
        <a:lstStyle/>
        <a:p>
          <a:endParaRPr lang="zh-TW" altLang="en-US"/>
        </a:p>
      </dgm:t>
    </dgm:pt>
    <dgm:pt modelId="{CEE6C82A-923C-4E59-A6E5-29D1533F6183}" type="sibTrans" cxnId="{0DF5EE97-157A-4DCB-93DB-56CCEB657C7A}">
      <dgm:prSet/>
      <dgm:spPr/>
      <dgm:t>
        <a:bodyPr/>
        <a:lstStyle/>
        <a:p>
          <a:endParaRPr lang="zh-TW" altLang="en-US"/>
        </a:p>
      </dgm:t>
    </dgm:pt>
    <dgm:pt modelId="{6136EC55-43F1-4A09-82A9-FF40E427AD2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CC7834F-0889-451B-A4BD-A16F3F6D657E}" type="parTrans" cxnId="{9D2AB0B7-F5C8-48E0-97FC-8EA7247B1D55}">
      <dgm:prSet/>
      <dgm:spPr/>
      <dgm:t>
        <a:bodyPr/>
        <a:lstStyle/>
        <a:p>
          <a:endParaRPr lang="zh-TW" altLang="en-US"/>
        </a:p>
      </dgm:t>
    </dgm:pt>
    <dgm:pt modelId="{59C93AD6-E031-45C2-AF24-8FF422F72B93}" type="sibTrans" cxnId="{9D2AB0B7-F5C8-48E0-97FC-8EA7247B1D55}">
      <dgm:prSet/>
      <dgm:spPr/>
      <dgm:t>
        <a:bodyPr/>
        <a:lstStyle/>
        <a:p>
          <a:endParaRPr lang="zh-TW" altLang="en-US"/>
        </a:p>
      </dgm:t>
    </dgm:pt>
    <dgm:pt modelId="{B907430D-CB81-4B9A-9B3F-04AE3E2E450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06098C9-3794-46A9-98F6-754D3267C38E}" type="parTrans" cxnId="{4247B30D-AA14-4BE4-8C17-9F71356BF41C}">
      <dgm:prSet/>
      <dgm:spPr/>
      <dgm:t>
        <a:bodyPr/>
        <a:lstStyle/>
        <a:p>
          <a:endParaRPr lang="zh-TW" altLang="en-US"/>
        </a:p>
      </dgm:t>
    </dgm:pt>
    <dgm:pt modelId="{85C03F29-340A-4522-9B52-289DADF844C3}" type="sibTrans" cxnId="{4247B30D-AA14-4BE4-8C17-9F71356BF41C}">
      <dgm:prSet/>
      <dgm:spPr/>
      <dgm:t>
        <a:bodyPr/>
        <a:lstStyle/>
        <a:p>
          <a:endParaRPr lang="zh-TW" altLang="en-US"/>
        </a:p>
      </dgm:t>
    </dgm:pt>
    <dgm:pt modelId="{E683B1BB-BD4F-4A1C-9EFF-DA63EC0B027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C0D78B6-A40E-4F4A-8155-09E1CB2F9205}" type="parTrans" cxnId="{EF790016-489D-4B0E-B1DD-738FEA086A55}">
      <dgm:prSet/>
      <dgm:spPr/>
      <dgm:t>
        <a:bodyPr/>
        <a:lstStyle/>
        <a:p>
          <a:endParaRPr lang="zh-TW" altLang="en-US"/>
        </a:p>
      </dgm:t>
    </dgm:pt>
    <dgm:pt modelId="{3DE71184-6B75-42E3-8F90-2AA1AF715167}" type="sibTrans" cxnId="{EF790016-489D-4B0E-B1DD-738FEA086A55}">
      <dgm:prSet/>
      <dgm:spPr/>
      <dgm:t>
        <a:bodyPr/>
        <a:lstStyle/>
        <a:p>
          <a:endParaRPr lang="zh-TW" altLang="en-US"/>
        </a:p>
      </dgm:t>
    </dgm:pt>
    <dgm:pt modelId="{4535E358-0C94-4531-AA09-AF987E615849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BEA18EDB-702E-4C5E-B571-DBFB72E74115}" type="parTrans" cxnId="{517D9269-E33D-45D8-A126-4A5D6D9CB360}">
      <dgm:prSet/>
      <dgm:spPr/>
      <dgm:t>
        <a:bodyPr/>
        <a:lstStyle/>
        <a:p>
          <a:endParaRPr lang="zh-TW" altLang="en-US"/>
        </a:p>
      </dgm:t>
    </dgm:pt>
    <dgm:pt modelId="{CDFC824D-9383-40EB-B089-65F636CC4AF2}" type="sibTrans" cxnId="{517D9269-E33D-45D8-A126-4A5D6D9CB360}">
      <dgm:prSet/>
      <dgm:spPr/>
      <dgm:t>
        <a:bodyPr/>
        <a:lstStyle/>
        <a:p>
          <a:endParaRPr lang="zh-TW" altLang="en-US"/>
        </a:p>
      </dgm:t>
    </dgm:pt>
    <dgm:pt modelId="{24C0D34E-C73B-4A9F-B88C-C63A61BB01E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9C384069-85EA-41AE-B5BE-D61CFA60E8E6}" type="parTrans" cxnId="{12DF8B08-136F-4023-9D62-23C55B20DF9C}">
      <dgm:prSet/>
      <dgm:spPr/>
      <dgm:t>
        <a:bodyPr/>
        <a:lstStyle/>
        <a:p>
          <a:endParaRPr lang="zh-TW" altLang="en-US"/>
        </a:p>
      </dgm:t>
    </dgm:pt>
    <dgm:pt modelId="{45CB898D-CD26-4898-AA37-FDD84B8E7FD9}" type="sibTrans" cxnId="{12DF8B08-136F-4023-9D62-23C55B20DF9C}">
      <dgm:prSet/>
      <dgm:spPr/>
      <dgm:t>
        <a:bodyPr/>
        <a:lstStyle/>
        <a:p>
          <a:endParaRPr lang="zh-TW" altLang="en-US"/>
        </a:p>
      </dgm:t>
    </dgm:pt>
    <dgm:pt modelId="{3A6C0A86-02F1-486B-A641-30F06CE836A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58478FF-5A3B-4DE6-8129-C074AE92B9E3}" type="parTrans" cxnId="{B9F4BFB7-629B-4EAC-B4E6-EB354B73C601}">
      <dgm:prSet/>
      <dgm:spPr/>
      <dgm:t>
        <a:bodyPr/>
        <a:lstStyle/>
        <a:p>
          <a:endParaRPr lang="zh-TW" altLang="en-US"/>
        </a:p>
      </dgm:t>
    </dgm:pt>
    <dgm:pt modelId="{302A6B73-FADA-4D18-8719-66743E02431E}" type="sibTrans" cxnId="{B9F4BFB7-629B-4EAC-B4E6-EB354B73C601}">
      <dgm:prSet/>
      <dgm:spPr/>
      <dgm:t>
        <a:bodyPr/>
        <a:lstStyle/>
        <a:p>
          <a:endParaRPr lang="zh-TW" altLang="en-US"/>
        </a:p>
      </dgm:t>
    </dgm:pt>
    <dgm:pt modelId="{EE160A6D-2F6E-41BB-A022-DE8AA82DFC46}" type="pres">
      <dgm:prSet presAssocID="{E07F6582-51D0-42A3-AD55-84ECE7E04C5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35694B3-CA0C-47D5-BA60-30CE9137718F}" type="pres">
      <dgm:prSet presAssocID="{E07F6582-51D0-42A3-AD55-84ECE7E04C53}" presName="cycle" presStyleCnt="0"/>
      <dgm:spPr/>
    </dgm:pt>
    <dgm:pt modelId="{70E31107-2BF0-4843-A4C3-9A2931A2C83A}" type="pres">
      <dgm:prSet presAssocID="{E07F6582-51D0-42A3-AD55-84ECE7E04C53}" presName="centerShape" presStyleCnt="0"/>
      <dgm:spPr/>
    </dgm:pt>
    <dgm:pt modelId="{87459A0A-BD47-4258-B83A-7DF4198055FD}" type="pres">
      <dgm:prSet presAssocID="{E07F6582-51D0-42A3-AD55-84ECE7E04C53}" presName="connSite" presStyleLbl="node1" presStyleIdx="0" presStyleCnt="4"/>
      <dgm:spPr/>
    </dgm:pt>
    <dgm:pt modelId="{62A758FA-515C-4743-B07F-3836F984EEE2}" type="pres">
      <dgm:prSet presAssocID="{E07F6582-51D0-42A3-AD55-84ECE7E04C53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3CC9D4D-3508-4EDD-8132-B10D179A4EBA}" type="pres">
      <dgm:prSet presAssocID="{299D7E86-1CE8-4B8E-A046-2FCDBA99154A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F2D00F0F-B8D2-4928-A4A8-EAE677FAB9A6}" type="pres">
      <dgm:prSet presAssocID="{EED1C412-78B3-48EE-A675-B348A47F862F}" presName="node" presStyleCnt="0"/>
      <dgm:spPr/>
    </dgm:pt>
    <dgm:pt modelId="{DCFEE28B-BCC3-472B-8E9E-3EF8989FE1DF}" type="pres">
      <dgm:prSet presAssocID="{EED1C412-78B3-48EE-A675-B348A47F862F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738977-D086-4C2E-B28C-61C08068F624}" type="pres">
      <dgm:prSet presAssocID="{EED1C412-78B3-48EE-A675-B348A47F862F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57BA48-227A-4D51-AFF7-5A9951629485}" type="pres">
      <dgm:prSet presAssocID="{0CC7834F-0889-451B-A4BD-A16F3F6D657E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85063259-09C5-44C0-92AF-F2B98143EBB2}" type="pres">
      <dgm:prSet presAssocID="{6136EC55-43F1-4A09-82A9-FF40E427AD2C}" presName="node" presStyleCnt="0"/>
      <dgm:spPr/>
    </dgm:pt>
    <dgm:pt modelId="{E893D993-366E-4B59-BFF6-2C6300367FE3}" type="pres">
      <dgm:prSet presAssocID="{6136EC55-43F1-4A09-82A9-FF40E427AD2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F0429C-8E6D-4EB2-A088-E950C4BAB457}" type="pres">
      <dgm:prSet presAssocID="{6136EC55-43F1-4A09-82A9-FF40E427AD2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64E24F-5DD3-4058-A181-F34BFA0EC501}" type="pres">
      <dgm:prSet presAssocID="{BEA18EDB-702E-4C5E-B571-DBFB72E74115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A7ECA1DC-F739-456E-8CB3-B6D2CAB6E74E}" type="pres">
      <dgm:prSet presAssocID="{4535E358-0C94-4531-AA09-AF987E615849}" presName="node" presStyleCnt="0"/>
      <dgm:spPr/>
    </dgm:pt>
    <dgm:pt modelId="{4E28C7BF-96AC-4933-91F5-C863295451E4}" type="pres">
      <dgm:prSet presAssocID="{4535E358-0C94-4531-AA09-AF987E61584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DF9AD3-BF6C-4EA1-B51A-0337598DAC37}" type="pres">
      <dgm:prSet presAssocID="{4535E358-0C94-4531-AA09-AF987E61584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92E5D6B-F2E0-4CF3-9505-938B3F389E86}" type="presOf" srcId="{24C0D34E-C73B-4A9F-B88C-C63A61BB01E2}" destId="{7BDF9AD3-BF6C-4EA1-B51A-0337598DAC37}" srcOrd="0" destOrd="0" presId="urn:microsoft.com/office/officeart/2005/8/layout/radial2"/>
    <dgm:cxn modelId="{CA7BFD2C-AA86-4381-A3BB-3F2098252A82}" type="presOf" srcId="{0CC7834F-0889-451B-A4BD-A16F3F6D657E}" destId="{2E57BA48-227A-4D51-AFF7-5A9951629485}" srcOrd="0" destOrd="0" presId="urn:microsoft.com/office/officeart/2005/8/layout/radial2"/>
    <dgm:cxn modelId="{12DF8B08-136F-4023-9D62-23C55B20DF9C}" srcId="{4535E358-0C94-4531-AA09-AF987E615849}" destId="{24C0D34E-C73B-4A9F-B88C-C63A61BB01E2}" srcOrd="0" destOrd="0" parTransId="{9C384069-85EA-41AE-B5BE-D61CFA60E8E6}" sibTransId="{45CB898D-CD26-4898-AA37-FDD84B8E7FD9}"/>
    <dgm:cxn modelId="{517D9269-E33D-45D8-A126-4A5D6D9CB360}" srcId="{E07F6582-51D0-42A3-AD55-84ECE7E04C53}" destId="{4535E358-0C94-4531-AA09-AF987E615849}" srcOrd="2" destOrd="0" parTransId="{BEA18EDB-702E-4C5E-B571-DBFB72E74115}" sibTransId="{CDFC824D-9383-40EB-B089-65F636CC4AF2}"/>
    <dgm:cxn modelId="{4247B30D-AA14-4BE4-8C17-9F71356BF41C}" srcId="{6136EC55-43F1-4A09-82A9-FF40E427AD2C}" destId="{B907430D-CB81-4B9A-9B3F-04AE3E2E450B}" srcOrd="0" destOrd="0" parTransId="{906098C9-3794-46A9-98F6-754D3267C38E}" sibTransId="{85C03F29-340A-4522-9B52-289DADF844C3}"/>
    <dgm:cxn modelId="{EF790016-489D-4B0E-B1DD-738FEA086A55}" srcId="{6136EC55-43F1-4A09-82A9-FF40E427AD2C}" destId="{E683B1BB-BD4F-4A1C-9EFF-DA63EC0B0274}" srcOrd="1" destOrd="0" parTransId="{EC0D78B6-A40E-4F4A-8155-09E1CB2F9205}" sibTransId="{3DE71184-6B75-42E3-8F90-2AA1AF715167}"/>
    <dgm:cxn modelId="{863588F4-9302-4389-9CC0-E7FA3A7624F1}" type="presOf" srcId="{4535E358-0C94-4531-AA09-AF987E615849}" destId="{4E28C7BF-96AC-4933-91F5-C863295451E4}" srcOrd="0" destOrd="0" presId="urn:microsoft.com/office/officeart/2005/8/layout/radial2"/>
    <dgm:cxn modelId="{395CF6AA-F17D-45FA-BF10-3D6D20D1F589}" type="presOf" srcId="{C6C8DBCC-412D-4A8E-A3A7-BAAE0A231246}" destId="{F5738977-D086-4C2E-B28C-61C08068F624}" srcOrd="0" destOrd="0" presId="urn:microsoft.com/office/officeart/2005/8/layout/radial2"/>
    <dgm:cxn modelId="{42317720-8B38-4C30-BFB1-404AC7C923CF}" srcId="{EED1C412-78B3-48EE-A675-B348A47F862F}" destId="{C6C8DBCC-412D-4A8E-A3A7-BAAE0A231246}" srcOrd="0" destOrd="0" parTransId="{1EE6CE92-E9E0-40A1-8672-9AB019342F41}" sibTransId="{12F27179-80C5-48BF-A25B-B3B9E0E74B7D}"/>
    <dgm:cxn modelId="{08DA872C-6AA4-439C-994E-1263FA568F9C}" type="presOf" srcId="{EED1C412-78B3-48EE-A675-B348A47F862F}" destId="{DCFEE28B-BCC3-472B-8E9E-3EF8989FE1DF}" srcOrd="0" destOrd="0" presId="urn:microsoft.com/office/officeart/2005/8/layout/radial2"/>
    <dgm:cxn modelId="{B9F4BFB7-629B-4EAC-B4E6-EB354B73C601}" srcId="{4535E358-0C94-4531-AA09-AF987E615849}" destId="{3A6C0A86-02F1-486B-A641-30F06CE836A8}" srcOrd="1" destOrd="0" parTransId="{358478FF-5A3B-4DE6-8129-C074AE92B9E3}" sibTransId="{302A6B73-FADA-4D18-8719-66743E02431E}"/>
    <dgm:cxn modelId="{D39A56F2-52CE-4C92-A5B3-FCD8AF92D180}" type="presOf" srcId="{E07F6582-51D0-42A3-AD55-84ECE7E04C53}" destId="{EE160A6D-2F6E-41BB-A022-DE8AA82DFC46}" srcOrd="0" destOrd="0" presId="urn:microsoft.com/office/officeart/2005/8/layout/radial2"/>
    <dgm:cxn modelId="{3522CD28-B719-4BFD-9C6C-76083210008E}" type="presOf" srcId="{BEA18EDB-702E-4C5E-B571-DBFB72E74115}" destId="{0964E24F-5DD3-4058-A181-F34BFA0EC501}" srcOrd="0" destOrd="0" presId="urn:microsoft.com/office/officeart/2005/8/layout/radial2"/>
    <dgm:cxn modelId="{64B93A78-B629-4B5C-B2D6-3D475A02582C}" type="presOf" srcId="{E683B1BB-BD4F-4A1C-9EFF-DA63EC0B0274}" destId="{B1F0429C-8E6D-4EB2-A088-E950C4BAB457}" srcOrd="0" destOrd="1" presId="urn:microsoft.com/office/officeart/2005/8/layout/radial2"/>
    <dgm:cxn modelId="{9D2AB0B7-F5C8-48E0-97FC-8EA7247B1D55}" srcId="{E07F6582-51D0-42A3-AD55-84ECE7E04C53}" destId="{6136EC55-43F1-4A09-82A9-FF40E427AD2C}" srcOrd="1" destOrd="0" parTransId="{0CC7834F-0889-451B-A4BD-A16F3F6D657E}" sibTransId="{59C93AD6-E031-45C2-AF24-8FF422F72B93}"/>
    <dgm:cxn modelId="{B5FA9D41-70D5-40C4-84B5-DEFB033C0991}" type="presOf" srcId="{3A6C0A86-02F1-486B-A641-30F06CE836A8}" destId="{7BDF9AD3-BF6C-4EA1-B51A-0337598DAC37}" srcOrd="0" destOrd="1" presId="urn:microsoft.com/office/officeart/2005/8/layout/radial2"/>
    <dgm:cxn modelId="{9BDD9352-1C0E-4BD8-BAF7-2B0B410B9819}" srcId="{E07F6582-51D0-42A3-AD55-84ECE7E04C53}" destId="{EED1C412-78B3-48EE-A675-B348A47F862F}" srcOrd="0" destOrd="0" parTransId="{299D7E86-1CE8-4B8E-A046-2FCDBA99154A}" sibTransId="{F1C1BCE9-F098-4416-A4AE-91552CA53ECB}"/>
    <dgm:cxn modelId="{0DF5EE97-157A-4DCB-93DB-56CCEB657C7A}" srcId="{EED1C412-78B3-48EE-A675-B348A47F862F}" destId="{B7C0D0C5-16E7-4F26-99E2-112FED4878F2}" srcOrd="1" destOrd="0" parTransId="{C76D435B-0959-4A13-A83E-C89ED39B4002}" sibTransId="{CEE6C82A-923C-4E59-A6E5-29D1533F6183}"/>
    <dgm:cxn modelId="{003CB1EE-E236-4599-9AB0-DBF70E08C120}" type="presOf" srcId="{6136EC55-43F1-4A09-82A9-FF40E427AD2C}" destId="{E893D993-366E-4B59-BFF6-2C6300367FE3}" srcOrd="0" destOrd="0" presId="urn:microsoft.com/office/officeart/2005/8/layout/radial2"/>
    <dgm:cxn modelId="{1668E122-0EF0-4F3F-AE46-A71CA190E0FA}" type="presOf" srcId="{B907430D-CB81-4B9A-9B3F-04AE3E2E450B}" destId="{B1F0429C-8E6D-4EB2-A088-E950C4BAB457}" srcOrd="0" destOrd="0" presId="urn:microsoft.com/office/officeart/2005/8/layout/radial2"/>
    <dgm:cxn modelId="{441E3BC3-6930-4913-806D-57F7E4A6D603}" type="presOf" srcId="{B7C0D0C5-16E7-4F26-99E2-112FED4878F2}" destId="{F5738977-D086-4C2E-B28C-61C08068F624}" srcOrd="0" destOrd="1" presId="urn:microsoft.com/office/officeart/2005/8/layout/radial2"/>
    <dgm:cxn modelId="{DA0F7599-3B17-4EDF-8845-5A4715DAD713}" type="presOf" srcId="{299D7E86-1CE8-4B8E-A046-2FCDBA99154A}" destId="{33CC9D4D-3508-4EDD-8132-B10D179A4EBA}" srcOrd="0" destOrd="0" presId="urn:microsoft.com/office/officeart/2005/8/layout/radial2"/>
    <dgm:cxn modelId="{E4425A14-3372-40C2-95ED-2759AF7A8022}" type="presParOf" srcId="{EE160A6D-2F6E-41BB-A022-DE8AA82DFC46}" destId="{C35694B3-CA0C-47D5-BA60-30CE9137718F}" srcOrd="0" destOrd="0" presId="urn:microsoft.com/office/officeart/2005/8/layout/radial2"/>
    <dgm:cxn modelId="{0DCB60DC-8316-4571-B880-4303E1764897}" type="presParOf" srcId="{C35694B3-CA0C-47D5-BA60-30CE9137718F}" destId="{70E31107-2BF0-4843-A4C3-9A2931A2C83A}" srcOrd="0" destOrd="0" presId="urn:microsoft.com/office/officeart/2005/8/layout/radial2"/>
    <dgm:cxn modelId="{23F9DFBA-5C17-4DA1-8CBF-95A6073D84C9}" type="presParOf" srcId="{70E31107-2BF0-4843-A4C3-9A2931A2C83A}" destId="{87459A0A-BD47-4258-B83A-7DF4198055FD}" srcOrd="0" destOrd="0" presId="urn:microsoft.com/office/officeart/2005/8/layout/radial2"/>
    <dgm:cxn modelId="{20BB63DB-2FCF-4B51-8252-249D8ECCBC4E}" type="presParOf" srcId="{70E31107-2BF0-4843-A4C3-9A2931A2C83A}" destId="{62A758FA-515C-4743-B07F-3836F984EEE2}" srcOrd="1" destOrd="0" presId="urn:microsoft.com/office/officeart/2005/8/layout/radial2"/>
    <dgm:cxn modelId="{D3305D65-AB3D-4893-9EB2-4DE58EF37AC6}" type="presParOf" srcId="{C35694B3-CA0C-47D5-BA60-30CE9137718F}" destId="{33CC9D4D-3508-4EDD-8132-B10D179A4EBA}" srcOrd="1" destOrd="0" presId="urn:microsoft.com/office/officeart/2005/8/layout/radial2"/>
    <dgm:cxn modelId="{A6D00C2D-A2C2-44C0-BBE2-DDAF4B8D6B5E}" type="presParOf" srcId="{C35694B3-CA0C-47D5-BA60-30CE9137718F}" destId="{F2D00F0F-B8D2-4928-A4A8-EAE677FAB9A6}" srcOrd="2" destOrd="0" presId="urn:microsoft.com/office/officeart/2005/8/layout/radial2"/>
    <dgm:cxn modelId="{139D7C37-7729-4A43-8569-E0672352C830}" type="presParOf" srcId="{F2D00F0F-B8D2-4928-A4A8-EAE677FAB9A6}" destId="{DCFEE28B-BCC3-472B-8E9E-3EF8989FE1DF}" srcOrd="0" destOrd="0" presId="urn:microsoft.com/office/officeart/2005/8/layout/radial2"/>
    <dgm:cxn modelId="{ABDE749D-5CA7-4479-AEA4-229107F16939}" type="presParOf" srcId="{F2D00F0F-B8D2-4928-A4A8-EAE677FAB9A6}" destId="{F5738977-D086-4C2E-B28C-61C08068F624}" srcOrd="1" destOrd="0" presId="urn:microsoft.com/office/officeart/2005/8/layout/radial2"/>
    <dgm:cxn modelId="{A8092970-BB83-40DE-8E96-7321694EB248}" type="presParOf" srcId="{C35694B3-CA0C-47D5-BA60-30CE9137718F}" destId="{2E57BA48-227A-4D51-AFF7-5A9951629485}" srcOrd="3" destOrd="0" presId="urn:microsoft.com/office/officeart/2005/8/layout/radial2"/>
    <dgm:cxn modelId="{A08DFA8C-8569-4230-B952-6450B7BC9726}" type="presParOf" srcId="{C35694B3-CA0C-47D5-BA60-30CE9137718F}" destId="{85063259-09C5-44C0-92AF-F2B98143EBB2}" srcOrd="4" destOrd="0" presId="urn:microsoft.com/office/officeart/2005/8/layout/radial2"/>
    <dgm:cxn modelId="{0390B41E-AE4F-478D-8030-B6962DC8CD65}" type="presParOf" srcId="{85063259-09C5-44C0-92AF-F2B98143EBB2}" destId="{E893D993-366E-4B59-BFF6-2C6300367FE3}" srcOrd="0" destOrd="0" presId="urn:microsoft.com/office/officeart/2005/8/layout/radial2"/>
    <dgm:cxn modelId="{2A5681ED-0EFE-40B0-851D-68CE9315904B}" type="presParOf" srcId="{85063259-09C5-44C0-92AF-F2B98143EBB2}" destId="{B1F0429C-8E6D-4EB2-A088-E950C4BAB457}" srcOrd="1" destOrd="0" presId="urn:microsoft.com/office/officeart/2005/8/layout/radial2"/>
    <dgm:cxn modelId="{89E9ACA5-8547-4719-A29E-3D263B2C11A6}" type="presParOf" srcId="{C35694B3-CA0C-47D5-BA60-30CE9137718F}" destId="{0964E24F-5DD3-4058-A181-F34BFA0EC501}" srcOrd="5" destOrd="0" presId="urn:microsoft.com/office/officeart/2005/8/layout/radial2"/>
    <dgm:cxn modelId="{C66A0CFE-5AB4-40F2-9DC3-8B2E3139F6CB}" type="presParOf" srcId="{C35694B3-CA0C-47D5-BA60-30CE9137718F}" destId="{A7ECA1DC-F739-456E-8CB3-B6D2CAB6E74E}" srcOrd="6" destOrd="0" presId="urn:microsoft.com/office/officeart/2005/8/layout/radial2"/>
    <dgm:cxn modelId="{A646A762-5572-43F0-9FD5-01D3A06B7B9E}" type="presParOf" srcId="{A7ECA1DC-F739-456E-8CB3-B6D2CAB6E74E}" destId="{4E28C7BF-96AC-4933-91F5-C863295451E4}" srcOrd="0" destOrd="0" presId="urn:microsoft.com/office/officeart/2005/8/layout/radial2"/>
    <dgm:cxn modelId="{E4DF0837-DA00-4925-BC90-AA826E337376}" type="presParOf" srcId="{A7ECA1DC-F739-456E-8CB3-B6D2CAB6E74E}" destId="{7BDF9AD3-BF6C-4EA1-B51A-0337598DAC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77ABF-1668-40E4-9A66-CCEB37F9FF6F}">
      <dsp:nvSpPr>
        <dsp:cNvPr id="0" name=""/>
        <dsp:cNvSpPr/>
      </dsp:nvSpPr>
      <dsp:spPr>
        <a:xfrm>
          <a:off x="144008" y="0"/>
          <a:ext cx="1759765" cy="49636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雙手肥皂清潔，搓洗</a:t>
          </a:r>
          <a:r>
            <a:rPr lang="en-US" sz="2600" kern="1200" smtClean="0"/>
            <a:t>40~60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144008" y="1985476"/>
        <a:ext cx="1759765" cy="1985476"/>
      </dsp:txXfrm>
    </dsp:sp>
    <dsp:sp modelId="{E45A6813-32C8-47FD-B7B3-19F2D8EADAFA}">
      <dsp:nvSpPr>
        <dsp:cNvPr id="0" name=""/>
        <dsp:cNvSpPr/>
      </dsp:nvSpPr>
      <dsp:spPr>
        <a:xfrm>
          <a:off x="144017" y="211159"/>
          <a:ext cx="1652908" cy="165290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F909C76-6F4E-4B8E-A248-53F6727BEF3C}">
      <dsp:nvSpPr>
        <dsp:cNvPr id="0" name=""/>
        <dsp:cNvSpPr/>
      </dsp:nvSpPr>
      <dsp:spPr>
        <a:xfrm>
          <a:off x="1912643" y="0"/>
          <a:ext cx="1759765" cy="49636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口罩要遮住口鼻、蓋住下巴  </a:t>
          </a:r>
          <a:endParaRPr lang="zh-TW" altLang="en-US" sz="2600" kern="1200" dirty="0"/>
        </a:p>
      </dsp:txBody>
      <dsp:txXfrm>
        <a:off x="1912643" y="1985476"/>
        <a:ext cx="1759765" cy="1985476"/>
      </dsp:txXfrm>
    </dsp:sp>
    <dsp:sp modelId="{5955250E-AACB-45F0-AE6D-268F1A11BB98}">
      <dsp:nvSpPr>
        <dsp:cNvPr id="0" name=""/>
        <dsp:cNvSpPr/>
      </dsp:nvSpPr>
      <dsp:spPr>
        <a:xfrm>
          <a:off x="2000527" y="283176"/>
          <a:ext cx="1652908" cy="165290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5156CF5-7651-4A1F-9F0C-2B75731922D5}">
      <dsp:nvSpPr>
        <dsp:cNvPr id="0" name=""/>
        <dsp:cNvSpPr/>
      </dsp:nvSpPr>
      <dsp:spPr>
        <a:xfrm>
          <a:off x="3626796" y="0"/>
          <a:ext cx="1759765" cy="49636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噴</a:t>
          </a:r>
          <a:r>
            <a:rPr lang="en-US" sz="2600" kern="1200" dirty="0" smtClean="0"/>
            <a:t>75%</a:t>
          </a:r>
          <a:r>
            <a:rPr lang="zh-TW" sz="2600" kern="1200" dirty="0" smtClean="0"/>
            <a:t>酒精搓洗雙手</a:t>
          </a:r>
          <a:r>
            <a:rPr lang="en-US" sz="2600" kern="1200" dirty="0" smtClean="0"/>
            <a:t>20-30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3626796" y="1985476"/>
        <a:ext cx="1759765" cy="1985476"/>
      </dsp:txXfrm>
    </dsp:sp>
    <dsp:sp modelId="{7072DE4E-AB03-4CD6-8933-69C81FA296D1}">
      <dsp:nvSpPr>
        <dsp:cNvPr id="0" name=""/>
        <dsp:cNvSpPr/>
      </dsp:nvSpPr>
      <dsp:spPr>
        <a:xfrm>
          <a:off x="3657861" y="252399"/>
          <a:ext cx="1652908" cy="165290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1072ABB-D4BE-43B8-B173-6D9B5AD5B07D}">
      <dsp:nvSpPr>
        <dsp:cNvPr id="0" name=""/>
        <dsp:cNvSpPr/>
      </dsp:nvSpPr>
      <dsp:spPr>
        <a:xfrm>
          <a:off x="5439355" y="0"/>
          <a:ext cx="1759765" cy="49636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smtClean="0"/>
            <a:t>有發燒、呼吸道症狀速就醫</a:t>
          </a:r>
          <a:endParaRPr lang="zh-TW" altLang="en-US" sz="2600" kern="1200"/>
        </a:p>
      </dsp:txBody>
      <dsp:txXfrm>
        <a:off x="5439355" y="1985476"/>
        <a:ext cx="1759765" cy="1985476"/>
      </dsp:txXfrm>
    </dsp:sp>
    <dsp:sp modelId="{305EFB44-9420-44D3-96C6-EA0E63D15118}">
      <dsp:nvSpPr>
        <dsp:cNvPr id="0" name=""/>
        <dsp:cNvSpPr/>
      </dsp:nvSpPr>
      <dsp:spPr>
        <a:xfrm>
          <a:off x="5492783" y="297821"/>
          <a:ext cx="1652908" cy="165290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19B1A82-99B9-48ED-894B-9EDF26DE9EA8}">
      <dsp:nvSpPr>
        <dsp:cNvPr id="0" name=""/>
        <dsp:cNvSpPr/>
      </dsp:nvSpPr>
      <dsp:spPr>
        <a:xfrm>
          <a:off x="288031" y="3970952"/>
          <a:ext cx="6624736" cy="744553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97701-3CEB-479E-955B-0C77B7DC9B6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37F687-BEEB-4BAA-87A8-E28DA97DB8B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大約</a:t>
          </a:r>
          <a:r>
            <a:rPr lang="en-US" sz="25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3</a:t>
          </a:r>
          <a:r>
            <a:rPr lang="zh-TW" sz="25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個步伐</a:t>
          </a:r>
          <a:endParaRPr lang="zh-TW" sz="25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530540" y="1659838"/>
        <a:ext cx="1279639" cy="1335100"/>
      </dsp:txXfrm>
    </dsp:sp>
    <dsp:sp modelId="{BDA43A6F-5888-4A4A-AF5B-C3B61577742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室外至少</a:t>
          </a:r>
          <a:r>
            <a:rPr lang="en-US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1</a:t>
          </a:r>
          <a:r>
            <a:rPr lang="zh-TW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公尺</a:t>
          </a:r>
          <a:endParaRPr lang="zh-TW" sz="18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5925" y="817031"/>
        <a:ext cx="2866518" cy="418227"/>
      </dsp:txXfrm>
    </dsp:sp>
    <dsp:sp modelId="{972AE499-7117-4D4E-83C4-5A2AB140DF4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6EFA5-5357-4615-9136-1809B81AE4A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大約手臂的兩倍長</a:t>
          </a:r>
          <a:endParaRPr lang="zh-TW" altLang="en-US" sz="25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6904223" y="1659838"/>
        <a:ext cx="1279639" cy="1335100"/>
      </dsp:txXfrm>
    </dsp:sp>
    <dsp:sp modelId="{4EB6FC5B-E2C6-40BD-A65D-73F35E49EAB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室內至少</a:t>
          </a:r>
          <a:r>
            <a:rPr lang="en-US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1.5</a:t>
          </a:r>
          <a:r>
            <a:rPr lang="zh-TW" sz="18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公尺</a:t>
          </a:r>
          <a:endParaRPr lang="zh-TW" sz="18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4E24F-5DD3-4058-A181-F34BFA0EC50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7BA48-227A-4D51-AFF7-5A9951629485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C9D4D-3508-4EDD-8132-B10D179A4EB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758FA-515C-4743-B07F-3836F984EEE2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EE28B-BCC3-472B-8E9E-3EF8989FE1D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衛福部疾管署</a:t>
          </a:r>
          <a:endParaRPr lang="zh-TW" altLang="en-US" sz="2300" kern="1200"/>
        </a:p>
      </dsp:txBody>
      <dsp:txXfrm>
        <a:off x="3483799" y="192645"/>
        <a:ext cx="922321" cy="922321"/>
      </dsp:txXfrm>
    </dsp:sp>
    <dsp:sp modelId="{F5738977-D086-4C2E-B28C-61C08068F62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掌握最新疫情</a:t>
          </a:r>
          <a:endParaRPr lang="zh-TW" alt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了解防疫議題</a:t>
          </a:r>
          <a:endParaRPr lang="zh-TW" altLang="en-US" sz="2000" kern="1200" dirty="0"/>
        </a:p>
      </dsp:txBody>
      <dsp:txXfrm>
        <a:off x="4727575" y="1626"/>
        <a:ext cx="1956539" cy="1304359"/>
      </dsp:txXfrm>
    </dsp:sp>
    <dsp:sp modelId="{E893D993-366E-4B59-BFF6-2C6300367FE3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防疫小測驗</a:t>
          </a:r>
          <a:endParaRPr lang="zh-TW" altLang="en-US" sz="2300" kern="1200" dirty="0"/>
        </a:p>
      </dsp:txBody>
      <dsp:txXfrm>
        <a:off x="3914976" y="1801820"/>
        <a:ext cx="922321" cy="922321"/>
      </dsp:txXfrm>
    </dsp:sp>
    <dsp:sp modelId="{B1F0429C-8E6D-4EB2-A088-E950C4BAB45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你的防疫觀念正確嗎？</a:t>
          </a:r>
          <a:endParaRPr lang="zh-TW" alt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擊敗新冠病毒，健康久久！</a:t>
          </a:r>
          <a:endParaRPr lang="zh-TW" altLang="en-US" sz="2000" kern="1200" dirty="0"/>
        </a:p>
      </dsp:txBody>
      <dsp:txXfrm>
        <a:off x="5158753" y="1610801"/>
        <a:ext cx="1956539" cy="1304359"/>
      </dsp:txXfrm>
    </dsp:sp>
    <dsp:sp modelId="{4E28C7BF-96AC-4933-91F5-C863295451E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7BDF9AD3-BF6C-4EA1-B51A-0337598DAC3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 flip="none" rotWithShape="1">
          <a:gsLst>
            <a:gs pos="100000">
              <a:schemeClr val="tx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文鼎特標準宋體" panose="020B0602010101010101" pitchFamily="34" charset="-120"/>
          <a:ea typeface="文鼎特標準宋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防疫</a:t>
            </a:r>
            <a:r>
              <a:rPr lang="zh-TW" altLang="en-US" dirty="0">
                <a:latin typeface="+mj-ea"/>
              </a:rPr>
              <a:t>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348880"/>
            <a:ext cx="5676961" cy="417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789876"/>
              </p:ext>
            </p:extLst>
          </p:nvPr>
        </p:nvGraphicFramePr>
        <p:xfrm>
          <a:off x="899592" y="1417638"/>
          <a:ext cx="7200800" cy="4963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保持</a:t>
            </a:r>
            <a:r>
              <a:rPr lang="zh-TW" altLang="en-US" dirty="0"/>
              <a:t>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35518"/>
              </p:ext>
            </p:extLst>
          </p:nvPr>
        </p:nvGraphicFramePr>
        <p:xfrm>
          <a:off x="611560" y="19168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</a:t>
            </a:r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病毒</a:t>
            </a:r>
            <a:r>
              <a:rPr lang="zh-TW" altLang="en-US" dirty="0"/>
              <a:t>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7604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文鼎特毛楷</vt:lpstr>
      <vt:lpstr>文鼎特標準宋體</vt:lpstr>
      <vt:lpstr>文鼎粗黑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2022-11-15T07:07:02Z</dcterms:modified>
</cp:coreProperties>
</file>