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33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39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3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21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88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45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15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96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67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99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07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4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66FFCC"/>
            </a:gs>
            <a:gs pos="0">
              <a:srgbClr val="3399FF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D72D5-47C2-4454-9477-587A7C51542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D25C7-1C9D-4224-B571-8792A57A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405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大家來挑</a:t>
            </a:r>
            <a:r>
              <a:rPr lang="zh-TW" altLang="en-US" sz="6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戰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214257" y="4896561"/>
            <a:ext cx="1763486" cy="9405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7000" r="90000">
                        <a14:foregroundMark x1="26000" y1="28000" x2="26000" y2="28000"/>
                        <a14:foregroundMark x1="32667" y1="21833" x2="32667" y2="21833"/>
                        <a14:foregroundMark x1="31667" y1="16833" x2="31667" y2="16833"/>
                        <a14:foregroundMark x1="33167" y1="14667" x2="33167" y2="14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0" y="1821317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347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請問綠豆哪裡人？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357949" y="4737795"/>
            <a:ext cx="1763486" cy="9405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台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南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8344989" y="4700616"/>
            <a:ext cx="1763486" cy="9405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高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雄</a:t>
            </a: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2370909" y="4700616"/>
            <a:ext cx="1763486" cy="9405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嘉義</a:t>
            </a:r>
          </a:p>
        </p:txBody>
      </p:sp>
      <p:sp>
        <p:nvSpPr>
          <p:cNvPr id="8" name="動作按鈕: 說明 7">
            <a:hlinkClick r:id="" action="ppaction://noaction" highlightClick="1"/>
          </p:cNvPr>
          <p:cNvSpPr/>
          <p:nvPr/>
        </p:nvSpPr>
        <p:spPr>
          <a:xfrm>
            <a:off x="4802777" y="1972491"/>
            <a:ext cx="2586445" cy="1750423"/>
          </a:xfrm>
          <a:prstGeom prst="actionButtonHelp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569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612005" y="292109"/>
            <a:ext cx="5697415" cy="3882683"/>
          </a:xfrm>
          <a:prstGeom prst="irregularSeal2">
            <a:avLst/>
          </a:prstGeom>
          <a:gradFill>
            <a:gsLst>
              <a:gs pos="100000">
                <a:srgbClr val="FF0000"/>
              </a:gs>
              <a:gs pos="54000">
                <a:schemeClr val="accent2">
                  <a:satMod val="110000"/>
                  <a:lumMod val="100000"/>
                  <a:shade val="100000"/>
                </a:schemeClr>
              </a:gs>
              <a:gs pos="0">
                <a:schemeClr val="bg1">
                  <a:lumMod val="95000"/>
                </a:schemeClr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答錯啦！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52" y="964939"/>
            <a:ext cx="3719677" cy="395112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214257" y="5314573"/>
            <a:ext cx="1763486" cy="9405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562089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explode.wav"/>
          </p:stSnd>
        </p:sndAc>
      </p:transition>
    </mc:Choice>
    <mc:Fallback>
      <p:transition spd="slow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111348" y="998806"/>
            <a:ext cx="4614203" cy="2293034"/>
          </a:xfrm>
          <a:prstGeom prst="wedgeEllipseCallout">
            <a:avLst>
              <a:gd name="adj1" fmla="val 53252"/>
              <a:gd name="adj2" fmla="val 44095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答對了！你真行！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996" y="1941342"/>
            <a:ext cx="5649767" cy="3878610"/>
          </a:xfrm>
          <a:prstGeom prst="rect">
            <a:avLst/>
          </a:prstGeom>
        </p:spPr>
      </p:pic>
      <p:sp>
        <p:nvSpPr>
          <p:cNvPr id="4" name="五邊形 3">
            <a:hlinkClick r:id="" action="ppaction://hlinkshowjump?jump=endshow"/>
          </p:cNvPr>
          <p:cNvSpPr/>
          <p:nvPr/>
        </p:nvSpPr>
        <p:spPr>
          <a:xfrm>
            <a:off x="5214257" y="5484391"/>
            <a:ext cx="1763486" cy="940525"/>
          </a:xfrm>
          <a:prstGeom prst="homePlat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991303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大家來挑戰</vt:lpstr>
      <vt:lpstr>請問綠豆哪裡人？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大家來挑戰</dc:title>
  <dc:creator>Windows 使用者</dc:creator>
  <cp:lastModifiedBy>Windows 使用者</cp:lastModifiedBy>
  <cp:revision>11</cp:revision>
  <dcterms:created xsi:type="dcterms:W3CDTF">2022-10-11T07:05:22Z</dcterms:created>
  <dcterms:modified xsi:type="dcterms:W3CDTF">2022-11-01T06:45:31Z</dcterms:modified>
</cp:coreProperties>
</file>