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003399"/>
    <a:srgbClr val="6600CC"/>
    <a:srgbClr val="660066"/>
    <a:srgbClr val="CC3399"/>
    <a:srgbClr val="000066"/>
    <a:srgbClr val="99CCFF"/>
    <a:srgbClr val="CCD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10-18T14:54:27.589" idx="1">
    <p:pos x="10" y="10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518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14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85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6581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55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93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36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95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121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86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01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FF"/>
            </a:gs>
            <a:gs pos="26000">
              <a:srgbClr val="CCECFF"/>
            </a:gs>
            <a:gs pos="74500">
              <a:srgbClr val="FFFFCC"/>
            </a:gs>
            <a:gs pos="49000">
              <a:srgbClr val="CCCCFF"/>
            </a:gs>
            <a:gs pos="100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D3071-7F22-4037-817B-F0DDFFA24EF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BDDA1-912E-4E78-ABF7-FCF40EC2AD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77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801292" y="365125"/>
            <a:ext cx="3696788" cy="1325563"/>
          </a:xfrm>
        </p:spPr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FFFF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請你猜一猜</a:t>
            </a:r>
            <a:endParaRPr lang="zh-TW" altLang="en-US" sz="5400" dirty="0">
              <a:solidFill>
                <a:srgbClr val="FFFF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6" name="書卷 (水平) 5">
            <a:hlinkClick r:id="" action="ppaction://hlinkshowjump?jump=nextslide"/>
          </p:cNvPr>
          <p:cNvSpPr/>
          <p:nvPr/>
        </p:nvSpPr>
        <p:spPr>
          <a:xfrm>
            <a:off x="4583723" y="4951828"/>
            <a:ext cx="2492326" cy="1603717"/>
          </a:xfrm>
          <a:prstGeom prst="horizontalScroll">
            <a:avLst/>
          </a:prstGeom>
          <a:gradFill>
            <a:gsLst>
              <a:gs pos="100000">
                <a:srgbClr val="CCFFFF"/>
              </a:gs>
              <a:gs pos="53000">
                <a:srgbClr val="FFFFCC"/>
              </a:gs>
              <a:gs pos="4000">
                <a:srgbClr val="FFCC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079" y="1690688"/>
            <a:ext cx="4555614" cy="3115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0279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84363" y="404313"/>
            <a:ext cx="8205651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FF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我最喜歡的顏色是什麼</a:t>
            </a:r>
            <a:r>
              <a:rPr lang="en-US" altLang="zh-TW" sz="6000" dirty="0" smtClean="0">
                <a:solidFill>
                  <a:srgbClr val="FFFFFF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?</a:t>
            </a:r>
            <a:endParaRPr lang="zh-TW" altLang="en-US" sz="6000" dirty="0">
              <a:solidFill>
                <a:srgbClr val="FFFFFF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書卷 (水平) 3">
            <a:hlinkClick r:id="" action="ppaction://hlinkshowjump?jump=nextslide"/>
          </p:cNvPr>
          <p:cNvSpPr/>
          <p:nvPr/>
        </p:nvSpPr>
        <p:spPr>
          <a:xfrm>
            <a:off x="838200" y="5068385"/>
            <a:ext cx="2492326" cy="1603717"/>
          </a:xfrm>
          <a:prstGeom prst="horizontalScroll">
            <a:avLst/>
          </a:prstGeom>
          <a:gradFill>
            <a:gsLst>
              <a:gs pos="100000">
                <a:srgbClr val="FFFFFF"/>
              </a:gs>
              <a:gs pos="48000">
                <a:srgbClr val="99CC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003399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藍色</a:t>
            </a:r>
            <a:endParaRPr lang="zh-TW" altLang="en-US" sz="6000" dirty="0">
              <a:solidFill>
                <a:srgbClr val="003399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5" name="書卷 (水平) 4">
            <a:hlinkClick r:id="" action="ppaction://hlinkshowjump?jump=nextslide"/>
          </p:cNvPr>
          <p:cNvSpPr/>
          <p:nvPr/>
        </p:nvSpPr>
        <p:spPr>
          <a:xfrm>
            <a:off x="8861474" y="4951826"/>
            <a:ext cx="2492326" cy="1603717"/>
          </a:xfrm>
          <a:prstGeom prst="horizontalScroll">
            <a:avLst/>
          </a:prstGeom>
          <a:gradFill>
            <a:gsLst>
              <a:gs pos="100000">
                <a:srgbClr val="FFFFFF"/>
              </a:gs>
              <a:gs pos="55000">
                <a:srgbClr val="FFCC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CC3399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粉</a:t>
            </a:r>
            <a:r>
              <a:rPr lang="zh-TW" altLang="en-US" sz="6000" dirty="0">
                <a:solidFill>
                  <a:srgbClr val="CC3399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色</a:t>
            </a:r>
          </a:p>
        </p:txBody>
      </p:sp>
      <p:sp>
        <p:nvSpPr>
          <p:cNvPr id="6" name="書卷 (水平) 5">
            <a:hlinkClick r:id="" action="ppaction://hlinkshowjump?jump=lastslide"/>
          </p:cNvPr>
          <p:cNvSpPr/>
          <p:nvPr/>
        </p:nvSpPr>
        <p:spPr>
          <a:xfrm>
            <a:off x="4696265" y="4951826"/>
            <a:ext cx="2492326" cy="1603717"/>
          </a:xfrm>
          <a:prstGeom prst="horizontalScroll">
            <a:avLst/>
          </a:prstGeom>
          <a:gradFill>
            <a:gsLst>
              <a:gs pos="100000">
                <a:srgbClr val="FFFFFF"/>
              </a:gs>
              <a:gs pos="56000">
                <a:srgbClr val="CCCC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6600CC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紫</a:t>
            </a:r>
            <a:r>
              <a:rPr lang="zh-TW" altLang="en-US" sz="6000" dirty="0">
                <a:solidFill>
                  <a:srgbClr val="6600CC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色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591" y="2209322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499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6244045" y="809896"/>
            <a:ext cx="3239589" cy="1802675"/>
          </a:xfrm>
          <a:prstGeom prst="wedgeRoundRectCallout">
            <a:avLst>
              <a:gd name="adj1" fmla="val -33912"/>
              <a:gd name="adj2" fmla="val 71840"/>
              <a:gd name="adj3" fmla="val 16667"/>
            </a:avLst>
          </a:prstGeom>
          <a:solidFill>
            <a:srgbClr val="CCCCFF"/>
          </a:solidFill>
          <a:ln>
            <a:solidFill>
              <a:srgbClr val="FFFFCC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i="1" dirty="0" smtClean="0">
                <a:ln>
                  <a:solidFill>
                    <a:srgbClr val="FFFFCC"/>
                  </a:solidFill>
                </a:ln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letter686 BT" panose="03040802020608040804" pitchFamily="66" charset="0"/>
              </a:rPr>
              <a:t>答錯啦</a:t>
            </a:r>
            <a:r>
              <a:rPr lang="en-US" altLang="zh-TW" sz="5400" i="1" dirty="0">
                <a:ln>
                  <a:solidFill>
                    <a:srgbClr val="FFFFCC"/>
                  </a:solidFill>
                </a:ln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letter686 BT" panose="03040802020608040804" pitchFamily="66" charset="0"/>
              </a:rPr>
              <a:t>!</a:t>
            </a:r>
            <a:endParaRPr lang="zh-TW" altLang="en-US" sz="5400" i="1" dirty="0">
              <a:ln>
                <a:solidFill>
                  <a:srgbClr val="FFFFCC"/>
                </a:solidFill>
              </a:ln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letter686 BT" panose="03040802020608040804" pitchFamily="66" charset="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720" y="1567544"/>
            <a:ext cx="3041412" cy="3230655"/>
          </a:xfrm>
          <a:prstGeom prst="rect">
            <a:avLst/>
          </a:prstGeom>
        </p:spPr>
      </p:pic>
      <p:sp>
        <p:nvSpPr>
          <p:cNvPr id="5" name="書卷 (水平) 4">
            <a:hlinkClick r:id="" action="ppaction://hlinkshowjump?jump=previousslide"/>
          </p:cNvPr>
          <p:cNvSpPr/>
          <p:nvPr/>
        </p:nvSpPr>
        <p:spPr>
          <a:xfrm>
            <a:off x="4583723" y="4951828"/>
            <a:ext cx="2492326" cy="1603717"/>
          </a:xfrm>
          <a:prstGeom prst="horizontalScroll">
            <a:avLst/>
          </a:prstGeom>
          <a:gradFill>
            <a:gsLst>
              <a:gs pos="100000">
                <a:srgbClr val="CCFFFF"/>
              </a:gs>
              <a:gs pos="53000">
                <a:srgbClr val="FFFFCC"/>
              </a:gs>
              <a:gs pos="4000">
                <a:srgbClr val="FFCC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重</a:t>
            </a:r>
            <a:r>
              <a:rPr lang="zh-TW" alt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863782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7654836" y="873487"/>
            <a:ext cx="3461657" cy="2155371"/>
          </a:xfrm>
          <a:prstGeom prst="wedgeRoundRectCallout">
            <a:avLst>
              <a:gd name="adj1" fmla="val -67247"/>
              <a:gd name="adj2" fmla="val 42501"/>
              <a:gd name="adj3" fmla="val 16667"/>
            </a:avLst>
          </a:prstGeom>
          <a:solidFill>
            <a:srgbClr val="CCCCFF"/>
          </a:solidFill>
          <a:ln>
            <a:solidFill>
              <a:srgbClr val="FF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letter686 BT" panose="03040802020608040804" pitchFamily="66" charset="0"/>
              </a:rPr>
              <a:t>答 對了</a:t>
            </a:r>
            <a:r>
              <a:rPr lang="en-US" altLang="zh-TW" sz="5400" i="1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lackletter686 BT" panose="03040802020608040804" pitchFamily="66" charset="0"/>
              </a:rPr>
              <a:t>!</a:t>
            </a:r>
            <a:endParaRPr lang="zh-TW" altLang="en-US" sz="5400" i="1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lackletter686 BT" panose="03040802020608040804" pitchFamily="66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599" y="1544500"/>
            <a:ext cx="2875577" cy="2968716"/>
          </a:xfrm>
          <a:prstGeom prst="rect">
            <a:avLst/>
          </a:prstGeom>
        </p:spPr>
      </p:pic>
      <p:sp>
        <p:nvSpPr>
          <p:cNvPr id="4" name="書卷 (水平) 3">
            <a:hlinkClick r:id="" action="ppaction://hlinkshowjump?jump=endshow"/>
          </p:cNvPr>
          <p:cNvSpPr/>
          <p:nvPr/>
        </p:nvSpPr>
        <p:spPr>
          <a:xfrm>
            <a:off x="4338241" y="4951828"/>
            <a:ext cx="2492326" cy="1603717"/>
          </a:xfrm>
          <a:prstGeom prst="horizontalScroll">
            <a:avLst/>
          </a:prstGeom>
          <a:gradFill>
            <a:gsLst>
              <a:gs pos="100000">
                <a:srgbClr val="CCFFFF"/>
              </a:gs>
              <a:gs pos="53000">
                <a:srgbClr val="FFFFCC"/>
              </a:gs>
              <a:gs pos="4000">
                <a:srgbClr val="FFCC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 bye~</a:t>
            </a:r>
            <a:endParaRPr lang="zh-TW" altLang="en-US" sz="6000" dirty="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75258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新細明體</vt:lpstr>
      <vt:lpstr>Arial</vt:lpstr>
      <vt:lpstr>Blackletter686 BT</vt:lpstr>
      <vt:lpstr>Calibri</vt:lpstr>
      <vt:lpstr>Calibri Light</vt:lpstr>
      <vt:lpstr>Office 佈景主題</vt:lpstr>
      <vt:lpstr>請你猜一猜</vt:lpstr>
      <vt:lpstr>我最喜歡的顏色是什麼?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15</cp:revision>
  <dcterms:created xsi:type="dcterms:W3CDTF">2022-10-11T07:07:39Z</dcterms:created>
  <dcterms:modified xsi:type="dcterms:W3CDTF">2022-11-01T07:10:00Z</dcterms:modified>
</cp:coreProperties>
</file>