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B6CB"/>
    <a:srgbClr val="EAB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73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25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9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75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69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7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96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335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99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39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9BA30-8325-437A-BB7D-15DCFC78885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257BA-CE15-4387-87C6-2080285AA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3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rgbClr val="D5D5E7"/>
            </a:gs>
            <a:gs pos="6000">
              <a:schemeClr val="accent1">
                <a:lumMod val="5000"/>
                <a:lumOff val="95000"/>
              </a:schemeClr>
            </a:gs>
            <a:gs pos="43000">
              <a:srgbClr val="E8B6CB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快來猜一猜</a:t>
            </a:r>
            <a:endParaRPr lang="zh-TW" altLang="en-US" sz="6000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779" y="264843"/>
            <a:ext cx="3924300" cy="4330700"/>
          </a:xfrm>
          <a:prstGeom prst="rect">
            <a:avLst/>
          </a:prstGeom>
        </p:spPr>
      </p:pic>
      <p:sp>
        <p:nvSpPr>
          <p:cNvPr id="6" name="波浪 5"/>
          <p:cNvSpPr/>
          <p:nvPr/>
        </p:nvSpPr>
        <p:spPr>
          <a:xfrm>
            <a:off x="2124221" y="3756074"/>
            <a:ext cx="2602524" cy="1901580"/>
          </a:xfrm>
          <a:prstGeom prst="wave">
            <a:avLst/>
          </a:prstGeom>
          <a:gradFill>
            <a:gsLst>
              <a:gs pos="77000">
                <a:srgbClr val="D5D5E7"/>
              </a:gs>
              <a:gs pos="6000">
                <a:schemeClr val="accent1">
                  <a:lumMod val="5000"/>
                  <a:lumOff val="95000"/>
                </a:schemeClr>
              </a:gs>
              <a:gs pos="53000">
                <a:srgbClr val="EAB4E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b="1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6600" b="1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313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rgbClr val="E8B6CB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給你猜猜看，我喜歡玩甚麼手遊？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波浪 5"/>
          <p:cNvSpPr/>
          <p:nvPr/>
        </p:nvSpPr>
        <p:spPr>
          <a:xfrm>
            <a:off x="1458016" y="3667314"/>
            <a:ext cx="2602524" cy="1901580"/>
          </a:xfrm>
          <a:prstGeom prst="wave">
            <a:avLst/>
          </a:prstGeom>
          <a:gradFill>
            <a:gsLst>
              <a:gs pos="77000">
                <a:srgbClr val="D5D5E7"/>
              </a:gs>
              <a:gs pos="6000">
                <a:schemeClr val="accent1">
                  <a:lumMod val="5000"/>
                  <a:lumOff val="95000"/>
                </a:schemeClr>
              </a:gs>
              <a:gs pos="53000">
                <a:srgbClr val="EAB4E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傳說對決</a:t>
            </a:r>
            <a:endParaRPr lang="zh-TW" altLang="en-US" sz="4400" b="1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波浪 6"/>
          <p:cNvSpPr/>
          <p:nvPr/>
        </p:nvSpPr>
        <p:spPr>
          <a:xfrm>
            <a:off x="4794738" y="3795263"/>
            <a:ext cx="2602524" cy="1901580"/>
          </a:xfrm>
          <a:prstGeom prst="wave">
            <a:avLst/>
          </a:prstGeom>
          <a:gradFill>
            <a:gsLst>
              <a:gs pos="77000">
                <a:srgbClr val="D5D5E7"/>
              </a:gs>
              <a:gs pos="6000">
                <a:schemeClr val="accent1">
                  <a:lumMod val="5000"/>
                  <a:lumOff val="95000"/>
                </a:schemeClr>
              </a:gs>
              <a:gs pos="53000">
                <a:srgbClr val="EAB4E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急速領域</a:t>
            </a:r>
            <a:endParaRPr lang="zh-TW" altLang="en-US" sz="4400" b="1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波浪 7"/>
          <p:cNvSpPr/>
          <p:nvPr/>
        </p:nvSpPr>
        <p:spPr>
          <a:xfrm>
            <a:off x="8516312" y="3795263"/>
            <a:ext cx="2482614" cy="1901580"/>
          </a:xfrm>
          <a:prstGeom prst="wave">
            <a:avLst/>
          </a:prstGeom>
          <a:gradFill>
            <a:gsLst>
              <a:gs pos="77000">
                <a:srgbClr val="D5D5E7"/>
              </a:gs>
              <a:gs pos="6000">
                <a:schemeClr val="accent1">
                  <a:lumMod val="5000"/>
                  <a:lumOff val="95000"/>
                </a:schemeClr>
              </a:gs>
              <a:gs pos="53000">
                <a:srgbClr val="EAB4E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第五人格</a:t>
            </a:r>
            <a:endParaRPr lang="zh-TW" altLang="en-US" sz="4400" b="1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538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rgbClr val="E8B6CB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9522" y="3998890"/>
            <a:ext cx="2712955" cy="19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74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rgbClr val="E8B6CB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093" y="3881324"/>
            <a:ext cx="2712955" cy="19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94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</Words>
  <Application>Microsoft Office PowerPoint</Application>
  <PresentationFormat>寬螢幕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快來猜一猜</vt:lpstr>
      <vt:lpstr>給你猜猜看，我喜歡玩甚麼手遊？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快來猜一猜</dc:title>
  <dc:creator>Windows 使用者</dc:creator>
  <cp:lastModifiedBy>Windows 使用者</cp:lastModifiedBy>
  <cp:revision>6</cp:revision>
  <dcterms:created xsi:type="dcterms:W3CDTF">2022-10-11T07:08:37Z</dcterms:created>
  <dcterms:modified xsi:type="dcterms:W3CDTF">2022-11-01T07:10:58Z</dcterms:modified>
</cp:coreProperties>
</file>