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1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E023-A5E3-433D-802C-C04796681B6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6294-A875-48B9-959D-3CA9D3676A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6208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E023-A5E3-433D-802C-C04796681B6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6294-A875-48B9-959D-3CA9D3676A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8857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E023-A5E3-433D-802C-C04796681B6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6294-A875-48B9-959D-3CA9D3676A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855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E023-A5E3-433D-802C-C04796681B6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6294-A875-48B9-959D-3CA9D3676A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9718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E023-A5E3-433D-802C-C04796681B6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6294-A875-48B9-959D-3CA9D3676A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4457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E023-A5E3-433D-802C-C04796681B6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6294-A875-48B9-959D-3CA9D3676A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241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E023-A5E3-433D-802C-C04796681B6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6294-A875-48B9-959D-3CA9D3676A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7284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E023-A5E3-433D-802C-C04796681B6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6294-A875-48B9-959D-3CA9D3676A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6486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E023-A5E3-433D-802C-C04796681B6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6294-A875-48B9-959D-3CA9D3676A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0993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E023-A5E3-433D-802C-C04796681B6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6294-A875-48B9-959D-3CA9D3676A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5791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E023-A5E3-433D-802C-C04796681B6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6294-A875-48B9-959D-3CA9D3676A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5243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2E023-A5E3-433D-802C-C04796681B6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16294-A875-48B9-959D-3CA9D3676A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52182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33000">
              <a:schemeClr val="accent1">
                <a:lumMod val="40000"/>
                <a:lumOff val="60000"/>
              </a:schemeClr>
            </a:gs>
            <a:gs pos="92661">
              <a:schemeClr val="accent1">
                <a:lumMod val="60000"/>
                <a:lumOff val="40000"/>
              </a:schemeClr>
            </a:gs>
            <a:gs pos="63000">
              <a:schemeClr val="accent1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猜一猜 ，腦筋急轉彎，</a:t>
            </a:r>
            <a:r>
              <a:rPr lang="en-US" altLang="zh-TW" dirty="0" smtClean="0">
                <a:solidFill>
                  <a:schemeClr val="accent1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Go, </a:t>
            </a:r>
            <a:r>
              <a:rPr lang="en-US" altLang="zh-TW" dirty="0" err="1" smtClean="0">
                <a:solidFill>
                  <a:schemeClr val="accent1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Go,Go</a:t>
            </a:r>
            <a:r>
              <a:rPr lang="zh-TW" altLang="en-US" dirty="0" smtClean="0">
                <a:solidFill>
                  <a:schemeClr val="accent1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！</a:t>
            </a:r>
            <a:endParaRPr lang="zh-TW" altLang="en-US" dirty="0">
              <a:solidFill>
                <a:schemeClr val="accent1">
                  <a:lumMod val="5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4866414" y="4577024"/>
            <a:ext cx="2200591" cy="118369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374661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20000"/>
                <a:lumOff val="80000"/>
              </a:schemeClr>
            </a:gs>
            <a:gs pos="23000">
              <a:schemeClr val="accent6">
                <a:lumMod val="40000"/>
                <a:lumOff val="60000"/>
              </a:schemeClr>
            </a:gs>
            <a:gs pos="49000">
              <a:schemeClr val="accent6">
                <a:lumMod val="60000"/>
                <a:lumOff val="40000"/>
              </a:schemeClr>
            </a:gs>
            <a:gs pos="88000">
              <a:schemeClr val="accent6">
                <a:lumMod val="50000"/>
              </a:schemeClr>
            </a:gs>
            <a:gs pos="69000">
              <a:schemeClr val="accent6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zh-TW" altLang="en-US" dirty="0" smtClean="0"/>
              <a:t>請你猜一猜，我喜歡吃甚麼水果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1935312" y="4639321"/>
            <a:ext cx="2194560" cy="104100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西瓜</a:t>
            </a:r>
            <a:endParaRPr lang="zh-TW" altLang="en-US" sz="6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5105231" y="4639321"/>
            <a:ext cx="2194560" cy="104100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鳳梨</a:t>
            </a:r>
            <a:endParaRPr lang="zh-TW" altLang="en-US" sz="6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8575597" y="4639321"/>
            <a:ext cx="2194560" cy="104100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草莓</a:t>
            </a:r>
            <a:endParaRPr lang="zh-TW" altLang="en-US" sz="6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105231" y="2338253"/>
            <a:ext cx="2405912" cy="1463038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32000">
                <a:schemeClr val="accent4">
                  <a:lumMod val="40000"/>
                  <a:lumOff val="60000"/>
                </a:schemeClr>
              </a:gs>
              <a:gs pos="6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75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？</a:t>
            </a:r>
            <a:endParaRPr lang="zh-TW" altLang="en-US" sz="96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7632355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44000">
              <a:schemeClr val="accent1">
                <a:lumMod val="40000"/>
                <a:lumOff val="60000"/>
              </a:schemeClr>
            </a:gs>
            <a:gs pos="96000">
              <a:schemeClr val="accent1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4939770" y="650128"/>
            <a:ext cx="3422470" cy="2312126"/>
          </a:xfrm>
          <a:prstGeom prst="wedgeEllipse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答錯了！</a:t>
            </a:r>
            <a:endParaRPr lang="zh-TW" alt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920" y="1806191"/>
            <a:ext cx="3642304" cy="3868937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firstslide"/>
          </p:cNvPr>
          <p:cNvSpPr/>
          <p:nvPr/>
        </p:nvSpPr>
        <p:spPr>
          <a:xfrm>
            <a:off x="6296521" y="5488408"/>
            <a:ext cx="2194560" cy="104100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</a:t>
            </a:r>
            <a:endParaRPr lang="zh-TW" altLang="en-US" sz="6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4112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2" name="breeze.wav"/>
          </p:stSnd>
        </p:sndAc>
      </p:transition>
    </mc:Choice>
    <mc:Fallback>
      <p:transition spd="slow">
        <p:circl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48000">
              <a:schemeClr val="accent4">
                <a:lumMod val="40000"/>
                <a:lumOff val="60000"/>
              </a:schemeClr>
            </a:gs>
            <a:gs pos="9600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4232365" y="1267097"/>
            <a:ext cx="5003075" cy="1489165"/>
          </a:xfrm>
          <a:prstGeom prst="wedgeRoundRect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恭喜你，答對了！</a:t>
            </a:r>
            <a:endParaRPr lang="zh-TW" altLang="en-US" sz="40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411" y="3304903"/>
            <a:ext cx="3976810" cy="3318579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6037049" y="5070397"/>
            <a:ext cx="2194560" cy="104100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再見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61007227"/>
      </p:ext>
    </p:extLst>
  </p:cSld>
  <p:clrMapOvr>
    <a:masterClrMapping/>
  </p:clrMapOvr>
  <p:transition spd="med">
    <p:pull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40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Theme</vt:lpstr>
      <vt:lpstr>猜一猜 ，腦筋急轉彎，Go, Go,Go！</vt:lpstr>
      <vt:lpstr>請你猜一猜，我喜歡吃甚麼水果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13</cp:revision>
  <dcterms:created xsi:type="dcterms:W3CDTF">2022-10-11T06:58:01Z</dcterms:created>
  <dcterms:modified xsi:type="dcterms:W3CDTF">2022-11-01T06:52:01Z</dcterms:modified>
</cp:coreProperties>
</file>