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A66B5"/>
    <a:srgbClr val="966FC1"/>
    <a:srgbClr val="FF3399"/>
    <a:srgbClr val="FBDBFC"/>
    <a:srgbClr val="66FF99"/>
    <a:srgbClr val="E89CD8"/>
    <a:srgbClr val="E4D9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0D52-4E9E-4AF2-93F4-E4EA4AAA33E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AE9AF-DB47-401D-A9AC-382D7C8D9E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7032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0D52-4E9E-4AF2-93F4-E4EA4AAA33E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AE9AF-DB47-401D-A9AC-382D7C8D9E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601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0D52-4E9E-4AF2-93F4-E4EA4AAA33E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AE9AF-DB47-401D-A9AC-382D7C8D9E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0217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0D52-4E9E-4AF2-93F4-E4EA4AAA33E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AE9AF-DB47-401D-A9AC-382D7C8D9E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9626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0D52-4E9E-4AF2-93F4-E4EA4AAA33E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AE9AF-DB47-401D-A9AC-382D7C8D9E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6919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0D52-4E9E-4AF2-93F4-E4EA4AAA33E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AE9AF-DB47-401D-A9AC-382D7C8D9E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6331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0D52-4E9E-4AF2-93F4-E4EA4AAA33E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AE9AF-DB47-401D-A9AC-382D7C8D9E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363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0D52-4E9E-4AF2-93F4-E4EA4AAA33E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AE9AF-DB47-401D-A9AC-382D7C8D9E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1170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0D52-4E9E-4AF2-93F4-E4EA4AAA33E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AE9AF-DB47-401D-A9AC-382D7C8D9E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651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0D52-4E9E-4AF2-93F4-E4EA4AAA33E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AE9AF-DB47-401D-A9AC-382D7C8D9E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5687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F0D52-4E9E-4AF2-93F4-E4EA4AAA33E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AE9AF-DB47-401D-A9AC-382D7C8D9E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619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C000"/>
            </a:gs>
            <a:gs pos="78000">
              <a:srgbClr val="00B0F0"/>
            </a:gs>
            <a:gs pos="56895">
              <a:srgbClr val="92D050"/>
            </a:gs>
            <a:gs pos="100000">
              <a:srgbClr val="FFFF00"/>
            </a:gs>
            <a:gs pos="29000">
              <a:schemeClr val="bg1"/>
            </a:gs>
            <a:gs pos="100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F0D52-4E9E-4AF2-93F4-E4EA4AAA33E6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AE9AF-DB47-401D-A9AC-382D7C8D9E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351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C000"/>
            </a:gs>
            <a:gs pos="45000">
              <a:schemeClr val="accent1">
                <a:lumMod val="45000"/>
                <a:lumOff val="55000"/>
              </a:schemeClr>
            </a:gs>
            <a:gs pos="100000">
              <a:srgbClr val="92D05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0065" y="379193"/>
            <a:ext cx="10515600" cy="1325563"/>
          </a:xfrm>
          <a:gradFill>
            <a:gsLst>
              <a:gs pos="0">
                <a:schemeClr val="bg1"/>
              </a:gs>
              <a:gs pos="78000">
                <a:schemeClr val="bg1"/>
              </a:gs>
              <a:gs pos="59000">
                <a:schemeClr val="bg1"/>
              </a:gs>
              <a:gs pos="44972">
                <a:schemeClr val="bg1"/>
              </a:gs>
              <a:gs pos="29000">
                <a:schemeClr val="bg1"/>
              </a:gs>
              <a:gs pos="100000">
                <a:schemeClr val="bg1"/>
              </a:gs>
            </a:gsLst>
            <a:lin ang="5400000" scaled="1"/>
          </a:gradFill>
        </p:spPr>
        <p:txBody>
          <a:bodyPr/>
          <a:lstStyle/>
          <a:p>
            <a:pPr algn="just"/>
            <a:r>
              <a:rPr lang="zh-TW" altLang="en-US" dirty="0" smtClean="0">
                <a:solidFill>
                  <a:srgbClr val="E89CD8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猜一猜，腦筋急轉彎，</a:t>
            </a:r>
            <a:r>
              <a:rPr lang="en-US" altLang="zh-TW" dirty="0" smtClean="0">
                <a:solidFill>
                  <a:srgbClr val="E89CD8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GO,GO,GO</a:t>
            </a:r>
            <a:r>
              <a:rPr lang="zh-TW" altLang="en-US" dirty="0" smtClean="0">
                <a:solidFill>
                  <a:srgbClr val="E89CD8"/>
                </a:solidFill>
              </a:rPr>
              <a:t>！</a:t>
            </a:r>
            <a:r>
              <a:rPr lang="en-US" altLang="zh-TW" dirty="0" smtClean="0">
                <a:solidFill>
                  <a:srgbClr val="E89CD8"/>
                </a:solidFill>
              </a:rPr>
              <a:t> </a:t>
            </a:r>
            <a:endParaRPr lang="zh-TW" altLang="en-US" dirty="0">
              <a:solidFill>
                <a:srgbClr val="E89CD8"/>
              </a:solidFill>
            </a:endParaRPr>
          </a:p>
        </p:txBody>
      </p:sp>
      <p:sp>
        <p:nvSpPr>
          <p:cNvPr id="4" name="書卷 (水平) 3"/>
          <p:cNvSpPr/>
          <p:nvPr/>
        </p:nvSpPr>
        <p:spPr>
          <a:xfrm>
            <a:off x="4219471" y="4336867"/>
            <a:ext cx="2586278" cy="1933303"/>
          </a:xfrm>
          <a:prstGeom prst="horizontalScroll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</a:t>
            </a:r>
            <a:r>
              <a:rPr lang="zh-TW" altLang="en-US" sz="4400" dirty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24402294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bg1"/>
            </a:gs>
            <a:gs pos="70650">
              <a:srgbClr val="E89CD8"/>
            </a:gs>
            <a:gs pos="100000">
              <a:srgbClr val="FF00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2959" y="339000"/>
            <a:ext cx="10515600" cy="1325563"/>
          </a:xfrm>
          <a:pattFill prst="pct4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r>
              <a:rPr lang="zh-TW" altLang="en-US" dirty="0" smtClean="0">
                <a:solidFill>
                  <a:srgbClr val="FBDBF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請你猜</a:t>
            </a:r>
            <a:r>
              <a:rPr lang="zh-TW" altLang="en-US" dirty="0" smtClean="0">
                <a:solidFill>
                  <a:srgbClr val="FBDBF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一猜</a:t>
            </a:r>
            <a:r>
              <a:rPr lang="zh-TW" altLang="en-US" dirty="0" smtClean="0">
                <a:solidFill>
                  <a:srgbClr val="FBDBF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，我喜歡</a:t>
            </a:r>
            <a:r>
              <a:rPr lang="zh-TW" altLang="en-US" dirty="0" smtClean="0">
                <a:solidFill>
                  <a:srgbClr val="FBDBFC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的水果是甚麼</a:t>
            </a:r>
            <a:endParaRPr lang="zh-TW" altLang="en-US" dirty="0">
              <a:solidFill>
                <a:srgbClr val="FBDBFC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5" name="書卷 (水平) 4">
            <a:hlinkClick r:id="" action="ppaction://hlinkshowjump?jump=lastslide"/>
          </p:cNvPr>
          <p:cNvSpPr/>
          <p:nvPr/>
        </p:nvSpPr>
        <p:spPr>
          <a:xfrm>
            <a:off x="613954" y="4689564"/>
            <a:ext cx="2168435" cy="1658985"/>
          </a:xfrm>
          <a:prstGeom prst="horizontalScroll">
            <a:avLst/>
          </a:prstGeom>
          <a:solidFill>
            <a:srgbClr val="E89CD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66FF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水蜜</a:t>
            </a:r>
            <a:r>
              <a:rPr lang="zh-TW" altLang="en-US" sz="4000" dirty="0">
                <a:solidFill>
                  <a:srgbClr val="66FF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桃</a:t>
            </a:r>
          </a:p>
        </p:txBody>
      </p:sp>
      <p:sp>
        <p:nvSpPr>
          <p:cNvPr id="6" name="書卷 (水平) 5">
            <a:hlinkClick r:id="" action="ppaction://hlinkshowjump?jump=nextslide"/>
          </p:cNvPr>
          <p:cNvSpPr/>
          <p:nvPr/>
        </p:nvSpPr>
        <p:spPr>
          <a:xfrm>
            <a:off x="4875715" y="4604659"/>
            <a:ext cx="2188024" cy="1737357"/>
          </a:xfrm>
          <a:prstGeom prst="horizontalScroll">
            <a:avLst/>
          </a:prstGeom>
          <a:solidFill>
            <a:srgbClr val="66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  <a:hlinkClick r:id="" action="ppaction://hlinkshowjump?jump=nextslide"/>
              </a:rPr>
              <a:t>西瓜</a:t>
            </a:r>
            <a:endParaRPr lang="zh-TW" altLang="en-US" sz="4000" dirty="0">
              <a:solidFill>
                <a:srgbClr val="FF339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7" name="書卷 (水平) 6">
            <a:hlinkClick r:id="" action="ppaction://hlinkshowjump?jump=nextslide"/>
          </p:cNvPr>
          <p:cNvSpPr/>
          <p:nvPr/>
        </p:nvSpPr>
        <p:spPr>
          <a:xfrm>
            <a:off x="9157065" y="4647111"/>
            <a:ext cx="2181493" cy="1652452"/>
          </a:xfrm>
          <a:prstGeom prst="horizontalScroll">
            <a:avLst/>
          </a:prstGeom>
          <a:solidFill>
            <a:srgbClr val="FBDB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966FC1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橘子</a:t>
            </a:r>
            <a:endParaRPr lang="zh-TW" altLang="en-US" sz="4000" dirty="0">
              <a:solidFill>
                <a:srgbClr val="966FC1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132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bg1"/>
            </a:gs>
            <a:gs pos="70650">
              <a:srgbClr val="E89CD8"/>
            </a:gs>
            <a:gs pos="100000">
              <a:srgbClr val="FF0000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形圖說文字 2"/>
          <p:cNvSpPr/>
          <p:nvPr/>
        </p:nvSpPr>
        <p:spPr>
          <a:xfrm>
            <a:off x="5817996" y="703386"/>
            <a:ext cx="3784209" cy="2574388"/>
          </a:xfrm>
          <a:prstGeom prst="wedgeEllipse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恭喜，你答錯了</a:t>
            </a:r>
            <a:endParaRPr lang="zh-TW" altLang="en-US" sz="2800" dirty="0">
              <a:solidFill>
                <a:srgbClr val="FF339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150" y="2187526"/>
            <a:ext cx="4290646" cy="3516923"/>
          </a:xfrm>
          <a:prstGeom prst="rect">
            <a:avLst/>
          </a:prstGeom>
        </p:spPr>
      </p:pic>
      <p:sp>
        <p:nvSpPr>
          <p:cNvPr id="6" name="書卷 (水平) 5"/>
          <p:cNvSpPr/>
          <p:nvPr/>
        </p:nvSpPr>
        <p:spPr>
          <a:xfrm>
            <a:off x="8895805" y="4362994"/>
            <a:ext cx="2704012" cy="2024743"/>
          </a:xfrm>
          <a:prstGeom prst="horizontalScrol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</a:t>
            </a:r>
            <a:endParaRPr lang="zh-TW" altLang="en-US" sz="4400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1006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bg1"/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心形 1"/>
          <p:cNvSpPr/>
          <p:nvPr/>
        </p:nvSpPr>
        <p:spPr>
          <a:xfrm>
            <a:off x="6335485" y="641085"/>
            <a:ext cx="4037428" cy="2869809"/>
          </a:xfrm>
          <a:prstGeom prst="heart">
            <a:avLst/>
          </a:prstGeom>
          <a:solidFill>
            <a:srgbClr val="FBDB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rgbClr val="FF3399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恭喜，你猜對了</a:t>
            </a:r>
            <a:endParaRPr lang="zh-TW" altLang="en-US" sz="2800" dirty="0">
              <a:solidFill>
                <a:srgbClr val="FF3399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873" y="2588455"/>
            <a:ext cx="5098559" cy="3903785"/>
          </a:xfrm>
          <a:prstGeom prst="rect">
            <a:avLst/>
          </a:prstGeom>
        </p:spPr>
      </p:pic>
      <p:sp>
        <p:nvSpPr>
          <p:cNvPr id="5" name="書卷 (水平) 4"/>
          <p:cNvSpPr/>
          <p:nvPr/>
        </p:nvSpPr>
        <p:spPr>
          <a:xfrm>
            <a:off x="8974182" y="4741818"/>
            <a:ext cx="2560320" cy="1907177"/>
          </a:xfrm>
          <a:prstGeom prst="horizontalScroll">
            <a:avLst/>
          </a:prstGeom>
          <a:solidFill>
            <a:srgbClr val="FBDBF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966FC1"/>
                </a:solidFill>
              </a:rPr>
              <a:t>再</a:t>
            </a:r>
            <a:r>
              <a:rPr lang="zh-TW" altLang="en-US" sz="4400" dirty="0">
                <a:solidFill>
                  <a:srgbClr val="966FC1"/>
                </a:solidFill>
              </a:rPr>
              <a:t>見</a:t>
            </a:r>
          </a:p>
        </p:txBody>
      </p:sp>
    </p:spTree>
    <p:extLst>
      <p:ext uri="{BB962C8B-B14F-4D97-AF65-F5344CB8AC3E}">
        <p14:creationId xmlns:p14="http://schemas.microsoft.com/office/powerpoint/2010/main" val="41970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39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猜一猜，腦筋急轉彎，GO,GO,GO！ </vt:lpstr>
      <vt:lpstr>請你猜一猜，我喜歡的水果是甚麼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2022-10-11T07:07:35Z</dcterms:created>
  <dcterms:modified xsi:type="dcterms:W3CDTF">2022-11-01T07:09:50Z</dcterms:modified>
</cp:coreProperties>
</file>