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CCFF"/>
    <a:srgbClr val="FF99FF"/>
    <a:srgbClr val="CCFFCC"/>
    <a:srgbClr val="99CCFF"/>
    <a:srgbClr val="FFFFFF"/>
    <a:srgbClr val="CC99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067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66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04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202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95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012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11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0522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4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7502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95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FFFF"/>
            </a:gs>
            <a:gs pos="33000">
              <a:srgbClr val="CC99FF"/>
            </a:gs>
            <a:gs pos="0">
              <a:srgbClr val="66FFFF"/>
            </a:gs>
            <a:gs pos="67000">
              <a:srgbClr val="99CCFF"/>
            </a:gs>
            <a:gs pos="98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C7F5E-850A-449E-A7F8-CCCD7BA7F39B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BE8E0-AA5F-46AC-85B1-2A0ACFEAF9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266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19943" y="-628060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猜一猜！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907280" y="3012599"/>
            <a:ext cx="2377440" cy="1417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開始吧</a:t>
            </a:r>
            <a:r>
              <a:rPr lang="en-US" altLang="zh-TW" sz="40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!</a:t>
            </a:r>
            <a:endParaRPr lang="zh-TW" altLang="en-US" sz="40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761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哪裡不能說笑話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1774371" y="3853543"/>
            <a:ext cx="1946366" cy="1123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學校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802777" y="3853543"/>
            <a:ext cx="1946366" cy="1123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海邊</a:t>
            </a:r>
            <a:endParaRPr lang="zh-TW" altLang="en-US" sz="4000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8078288" y="3853543"/>
            <a:ext cx="1946366" cy="1123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醫院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50916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                     </a:t>
            </a:r>
            <a:r>
              <a:rPr lang="zh-TW" altLang="en-US" dirty="0" smtClean="0"/>
              <a:t>        恭喜答對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686" y="2377439"/>
            <a:ext cx="2730137" cy="2899955"/>
          </a:xfrm>
        </p:spPr>
      </p:pic>
      <p:sp>
        <p:nvSpPr>
          <p:cNvPr id="6" name="圓角矩形 5">
            <a:hlinkClick r:id="" action="ppaction://hlinkshowjump?jump=endshow"/>
          </p:cNvPr>
          <p:cNvSpPr/>
          <p:nvPr/>
        </p:nvSpPr>
        <p:spPr>
          <a:xfrm>
            <a:off x="7106194" y="1690688"/>
            <a:ext cx="2704011" cy="11831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掰掰</a:t>
            </a:r>
            <a:r>
              <a:rPr lang="en-US" altLang="zh-TW" sz="2800" dirty="0"/>
              <a:t>!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4607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答錯了</a:t>
            </a:r>
            <a:r>
              <a:rPr lang="en-US" altLang="zh-TW" dirty="0" smtClean="0"/>
              <a:t>!</a:t>
            </a:r>
            <a:r>
              <a:rPr lang="zh-TW" altLang="en-US" dirty="0" smtClean="0"/>
              <a:t> 加油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760" y="2495004"/>
            <a:ext cx="2965269" cy="3030583"/>
          </a:xfrm>
        </p:spPr>
      </p:pic>
      <p:sp>
        <p:nvSpPr>
          <p:cNvPr id="5" name="橢圓形圖說文字 4">
            <a:hlinkClick r:id="rId3" action="ppaction://hlinksldjump"/>
          </p:cNvPr>
          <p:cNvSpPr/>
          <p:nvPr/>
        </p:nvSpPr>
        <p:spPr>
          <a:xfrm>
            <a:off x="6988628" y="1690688"/>
            <a:ext cx="2717075" cy="1731781"/>
          </a:xfrm>
          <a:prstGeom prst="wedgeEllipseCallout">
            <a:avLst>
              <a:gd name="adj1" fmla="val -51639"/>
              <a:gd name="adj2" fmla="val 682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5452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新細明體</vt:lpstr>
      <vt:lpstr>Arial</vt:lpstr>
      <vt:lpstr>Calibri</vt:lpstr>
      <vt:lpstr>Calibri Light</vt:lpstr>
      <vt:lpstr>Office 佈景主題</vt:lpstr>
      <vt:lpstr>猜一猜！</vt:lpstr>
      <vt:lpstr>哪裡不能說笑話?</vt:lpstr>
      <vt:lpstr>                              恭喜答對!</vt:lpstr>
      <vt:lpstr>                                 答錯了! 加油!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猜一猜，腦筋急轉彎，go</dc:title>
  <dc:creator>Windows 使用者</dc:creator>
  <cp:lastModifiedBy>Windows 使用者</cp:lastModifiedBy>
  <cp:revision>13</cp:revision>
  <dcterms:created xsi:type="dcterms:W3CDTF">2022-10-11T07:09:39Z</dcterms:created>
  <dcterms:modified xsi:type="dcterms:W3CDTF">2022-11-01T07:10:32Z</dcterms:modified>
</cp:coreProperties>
</file>