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C09E"/>
    <a:srgbClr val="FF6600"/>
    <a:srgbClr val="FF99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5515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205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464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0039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61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166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5080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3198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609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459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502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00"/>
            </a:gs>
            <a:gs pos="36000">
              <a:srgbClr val="FF99FF"/>
            </a:gs>
            <a:gs pos="57000">
              <a:schemeClr val="accent2">
                <a:lumMod val="60000"/>
                <a:lumOff val="40000"/>
              </a:schemeClr>
            </a:gs>
            <a:gs pos="90000">
              <a:srgbClr val="10C09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B46A3-0337-4144-977C-989C01C8CC2D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7ED30-DF49-4D2B-B8E8-AC289CA982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154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形圖說文字 3"/>
          <p:cNvSpPr/>
          <p:nvPr/>
        </p:nvSpPr>
        <p:spPr>
          <a:xfrm>
            <a:off x="3613281" y="104503"/>
            <a:ext cx="5081452" cy="2859459"/>
          </a:xfrm>
          <a:prstGeom prst="wedgeEllipseCallou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199" y="87145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挑戰看看吧</a:t>
            </a:r>
            <a:r>
              <a:rPr lang="en-US" altLang="zh-TW" sz="60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6000" dirty="0">
              <a:solidFill>
                <a:srgbClr val="FFFF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131190" y="4881490"/>
            <a:ext cx="1929619" cy="928468"/>
          </a:xfrm>
          <a:prstGeom prst="roundRect">
            <a:avLst/>
          </a:prstGeom>
          <a:gradFill>
            <a:gsLst>
              <a:gs pos="0">
                <a:srgbClr val="FF6600"/>
              </a:gs>
              <a:gs pos="11000">
                <a:srgbClr val="FF99FF"/>
              </a:gs>
              <a:gs pos="22906">
                <a:srgbClr val="F5B184"/>
              </a:gs>
              <a:gs pos="22812">
                <a:srgbClr val="F5B185"/>
              </a:gs>
              <a:gs pos="22625">
                <a:srgbClr val="F5B187"/>
              </a:gs>
              <a:gs pos="22250">
                <a:srgbClr val="F5B08B"/>
              </a:gs>
              <a:gs pos="36000">
                <a:srgbClr val="F6AE93"/>
              </a:gs>
              <a:gs pos="50000">
                <a:srgbClr val="F7ABA2"/>
              </a:gs>
              <a:gs pos="64000">
                <a:srgbClr val="FAA5C1"/>
              </a:gs>
              <a:gs pos="78000">
                <a:schemeClr val="accent2">
                  <a:lumMod val="60000"/>
                  <a:lumOff val="4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1872" y="1793872"/>
            <a:ext cx="1691014" cy="3832964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4733" y="1793872"/>
            <a:ext cx="1691014" cy="3832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92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6600"/>
            </a:gs>
            <a:gs pos="44000">
              <a:srgbClr val="FF99FF"/>
            </a:gs>
            <a:gs pos="71000">
              <a:schemeClr val="accent2">
                <a:lumMod val="60000"/>
                <a:lumOff val="40000"/>
              </a:schemeClr>
            </a:gs>
            <a:gs pos="100000">
              <a:srgbClr val="10C09E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50741" y="365125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10C09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下列哪個行的讀音一樣</a:t>
            </a:r>
            <a:r>
              <a:rPr lang="en-US" altLang="zh-TW" dirty="0" smtClean="0">
                <a:solidFill>
                  <a:srgbClr val="10C09E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dirty="0">
              <a:solidFill>
                <a:srgbClr val="10C09E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5131190" y="4276580"/>
            <a:ext cx="2184010" cy="928468"/>
          </a:xfrm>
          <a:prstGeom prst="roundRect">
            <a:avLst/>
          </a:prstGeom>
          <a:gradFill>
            <a:gsLst>
              <a:gs pos="0">
                <a:srgbClr val="FF6600"/>
              </a:gs>
              <a:gs pos="44000">
                <a:srgbClr val="FF99FF"/>
              </a:gs>
              <a:gs pos="71000">
                <a:schemeClr val="accent2">
                  <a:lumMod val="60000"/>
                  <a:lumOff val="40000"/>
                </a:schemeClr>
              </a:gs>
              <a:gs pos="100000">
                <a:srgbClr val="10C09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水果行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1189892" y="4203898"/>
            <a:ext cx="2045678" cy="1001150"/>
          </a:xfrm>
          <a:prstGeom prst="roundRect">
            <a:avLst/>
          </a:prstGeom>
          <a:gradFill>
            <a:gsLst>
              <a:gs pos="0">
                <a:srgbClr val="FF6600"/>
              </a:gs>
              <a:gs pos="44000">
                <a:srgbClr val="FF99FF"/>
              </a:gs>
              <a:gs pos="71000">
                <a:schemeClr val="accent2">
                  <a:lumMod val="60000"/>
                  <a:lumOff val="40000"/>
                </a:schemeClr>
              </a:gs>
              <a:gs pos="100000">
                <a:srgbClr val="10C09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行列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8404274" y="4290647"/>
            <a:ext cx="1929619" cy="928468"/>
          </a:xfrm>
          <a:prstGeom prst="roundRect">
            <a:avLst/>
          </a:prstGeom>
          <a:gradFill>
            <a:gsLst>
              <a:gs pos="0">
                <a:srgbClr val="FF6600"/>
              </a:gs>
              <a:gs pos="44000">
                <a:srgbClr val="FF99FF"/>
              </a:gs>
              <a:gs pos="71000">
                <a:schemeClr val="accent2">
                  <a:lumMod val="60000"/>
                  <a:lumOff val="40000"/>
                </a:schemeClr>
              </a:gs>
              <a:gs pos="100000">
                <a:srgbClr val="10C09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行人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8" name="圖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1190" y="1690688"/>
            <a:ext cx="1941534" cy="2617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6113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橢圓形圖說文字 4"/>
          <p:cNvSpPr/>
          <p:nvPr/>
        </p:nvSpPr>
        <p:spPr>
          <a:xfrm>
            <a:off x="4868090" y="199067"/>
            <a:ext cx="2455817" cy="1657677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答錯啦</a:t>
            </a:r>
            <a:r>
              <a:rPr lang="en-US" altLang="zh-TW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previousslide"/>
          </p:cNvPr>
          <p:cNvSpPr/>
          <p:nvPr/>
        </p:nvSpPr>
        <p:spPr>
          <a:xfrm>
            <a:off x="5131190" y="4881490"/>
            <a:ext cx="1929619" cy="928468"/>
          </a:xfrm>
          <a:prstGeom prst="roundRect">
            <a:avLst/>
          </a:prstGeom>
          <a:gradFill>
            <a:gsLst>
              <a:gs pos="57000">
                <a:schemeClr val="accent2">
                  <a:lumMod val="60000"/>
                  <a:lumOff val="40000"/>
                </a:schemeClr>
              </a:gs>
              <a:gs pos="90000">
                <a:srgbClr val="10C09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828" y="3130316"/>
            <a:ext cx="3106726" cy="3300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9206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sndAc>
          <p:stSnd>
            <p:snd r:embed="rId2" name="drumroll.wav"/>
          </p:stSnd>
        </p:sndAc>
      </p:transition>
    </mc:Choice>
    <mc:Fallback>
      <p:transition spd="slow"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答對啦</a:t>
            </a:r>
            <a:r>
              <a:rPr lang="en-US" altLang="zh-TW" sz="6000" dirty="0" smtClean="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6000" dirty="0">
              <a:solidFill>
                <a:srgbClr val="FFC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endshow"/>
          </p:cNvPr>
          <p:cNvSpPr/>
          <p:nvPr/>
        </p:nvSpPr>
        <p:spPr>
          <a:xfrm>
            <a:off x="5131190" y="4881490"/>
            <a:ext cx="1929619" cy="928468"/>
          </a:xfrm>
          <a:prstGeom prst="roundRect">
            <a:avLst/>
          </a:prstGeom>
          <a:gradFill>
            <a:gsLst>
              <a:gs pos="0">
                <a:srgbClr val="FF6600"/>
              </a:gs>
              <a:gs pos="36000">
                <a:srgbClr val="FF99FF"/>
              </a:gs>
              <a:gs pos="57000">
                <a:schemeClr val="accent2">
                  <a:lumMod val="60000"/>
                  <a:lumOff val="40000"/>
                </a:schemeClr>
              </a:gs>
              <a:gs pos="90000">
                <a:srgbClr val="10C09E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結束</a:t>
            </a:r>
            <a:r>
              <a:rPr lang="en-US" altLang="zh-TW" sz="4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!</a:t>
            </a:r>
            <a:endParaRPr lang="zh-TW" altLang="en-US" sz="48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663" y="2217673"/>
            <a:ext cx="2044671" cy="1642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69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28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挑戰看看吧!</vt:lpstr>
      <vt:lpstr>下列哪個行的讀音一樣?</vt:lpstr>
      <vt:lpstr>答錯啦!</vt:lpstr>
      <vt:lpstr>答對啦!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挑戰看看吧!</dc:title>
  <dc:creator>Windows 使用者</dc:creator>
  <cp:lastModifiedBy>Windows 使用者</cp:lastModifiedBy>
  <cp:revision>10</cp:revision>
  <dcterms:created xsi:type="dcterms:W3CDTF">2022-10-11T07:06:57Z</dcterms:created>
  <dcterms:modified xsi:type="dcterms:W3CDTF">2022-11-01T07:10:26Z</dcterms:modified>
</cp:coreProperties>
</file>