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D8FF"/>
    <a:srgbClr val="A6ABB6"/>
    <a:srgbClr val="66FFFF"/>
    <a:srgbClr val="A7EBFB"/>
    <a:srgbClr val="B7B3EF"/>
    <a:srgbClr val="C1E1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338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64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60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17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0514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3968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6085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9247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1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014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769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1000">
              <a:srgbClr val="B7B3EF"/>
            </a:gs>
            <a:gs pos="64000">
              <a:srgbClr val="B7B3EF"/>
            </a:gs>
            <a:gs pos="43000">
              <a:srgbClr val="A7EBFB"/>
            </a:gs>
            <a:gs pos="80000">
              <a:srgbClr val="A7EBFB">
                <a:alpha val="66000"/>
              </a:srgbClr>
            </a:gs>
            <a:gs pos="96000">
              <a:srgbClr val="A7EBFB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AB015-19F0-4474-8247-B94A17A0205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6BE72-7D3F-4402-A7E0-BD2DB4E33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442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77437" y="849085"/>
            <a:ext cx="6152607" cy="1223964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5DD8FF"/>
                </a:solidFill>
              </a:rPr>
              <a:t>腦筋急轉彎</a:t>
            </a:r>
            <a:endParaRPr lang="zh-TW" altLang="en-US" sz="8000" dirty="0">
              <a:solidFill>
                <a:srgbClr val="5DD8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摺角紙張 3">
            <a:hlinkClick r:id="rId2" action="ppaction://hlinksldjump"/>
          </p:cNvPr>
          <p:cNvSpPr/>
          <p:nvPr/>
        </p:nvSpPr>
        <p:spPr>
          <a:xfrm>
            <a:off x="5159829" y="3749040"/>
            <a:ext cx="1867988" cy="1554480"/>
          </a:xfrm>
          <a:prstGeom prst="foldedCorner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rgbClr val="B7B3EF"/>
              </a:gs>
              <a:gs pos="64000">
                <a:srgbClr val="B7B3EF"/>
              </a:gs>
              <a:gs pos="43000">
                <a:srgbClr val="A7EBFB"/>
              </a:gs>
              <a:gs pos="80000">
                <a:srgbClr val="A7EBFB">
                  <a:alpha val="66000"/>
                </a:srgbClr>
              </a:gs>
              <a:gs pos="96000">
                <a:srgbClr val="A7EBFB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開始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44233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7EBFB"/>
            </a:gs>
            <a:gs pos="21000">
              <a:schemeClr val="bg1"/>
            </a:gs>
            <a:gs pos="64000">
              <a:srgbClr val="B7B3EF">
                <a:alpha val="54000"/>
              </a:srgbClr>
            </a:gs>
            <a:gs pos="61000">
              <a:srgbClr val="B7B3EF">
                <a:alpha val="25000"/>
              </a:srgbClr>
            </a:gs>
            <a:gs pos="80000">
              <a:schemeClr val="bg1">
                <a:alpha val="0"/>
              </a:schemeClr>
            </a:gs>
            <a:gs pos="96000">
              <a:srgbClr val="A7EBFB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04405" y="548005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A7EBFB"/>
                </a:solidFill>
              </a:rPr>
              <a:t>猜猜我幾年級</a:t>
            </a:r>
            <a:r>
              <a:rPr lang="en-US" altLang="zh-TW" dirty="0" smtClean="0">
                <a:solidFill>
                  <a:srgbClr val="A7EBFB"/>
                </a:solidFill>
              </a:rPr>
              <a:t>?????????????</a:t>
            </a:r>
            <a:endParaRPr lang="zh-TW" altLang="en-US" dirty="0">
              <a:solidFill>
                <a:srgbClr val="A7EBFB"/>
              </a:solidFill>
            </a:endParaRPr>
          </a:p>
        </p:txBody>
      </p:sp>
      <p:sp>
        <p:nvSpPr>
          <p:cNvPr id="4" name="橢圓 3">
            <a:hlinkClick r:id="rId2" action="ppaction://hlinksldjump"/>
          </p:cNvPr>
          <p:cNvSpPr/>
          <p:nvPr/>
        </p:nvSpPr>
        <p:spPr>
          <a:xfrm>
            <a:off x="2528165" y="4340887"/>
            <a:ext cx="1319349" cy="1005840"/>
          </a:xfrm>
          <a:prstGeom prst="ellipse">
            <a:avLst/>
          </a:prstGeom>
          <a:gradFill>
            <a:gsLst>
              <a:gs pos="0">
                <a:srgbClr val="A7EBFB"/>
              </a:gs>
              <a:gs pos="21000">
                <a:srgbClr val="B7B3EF"/>
              </a:gs>
              <a:gs pos="64000">
                <a:srgbClr val="B7B3EF">
                  <a:alpha val="54000"/>
                </a:srgbClr>
              </a:gs>
              <a:gs pos="43000">
                <a:srgbClr val="B7B3EF">
                  <a:alpha val="25000"/>
                </a:srgbClr>
              </a:gs>
              <a:gs pos="80000">
                <a:schemeClr val="bg1">
                  <a:alpha val="0"/>
                </a:schemeClr>
              </a:gs>
              <a:gs pos="96000">
                <a:srgbClr val="A7EBFB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4</a:t>
            </a:r>
            <a:r>
              <a:rPr lang="zh-TW" altLang="en-US" dirty="0" smtClean="0"/>
              <a:t>年級</a:t>
            </a:r>
            <a:endParaRPr lang="zh-TW" altLang="en-US" dirty="0"/>
          </a:p>
        </p:txBody>
      </p:sp>
      <p:sp>
        <p:nvSpPr>
          <p:cNvPr id="5" name="橢圓 4">
            <a:hlinkClick r:id="rId3" action="ppaction://hlinksldjump"/>
          </p:cNvPr>
          <p:cNvSpPr/>
          <p:nvPr/>
        </p:nvSpPr>
        <p:spPr>
          <a:xfrm>
            <a:off x="6358597" y="4393138"/>
            <a:ext cx="1254034" cy="901337"/>
          </a:xfrm>
          <a:prstGeom prst="ellipse">
            <a:avLst/>
          </a:prstGeom>
          <a:gradFill>
            <a:gsLst>
              <a:gs pos="0">
                <a:srgbClr val="A7EBFB"/>
              </a:gs>
              <a:gs pos="21000">
                <a:srgbClr val="B7B3EF"/>
              </a:gs>
              <a:gs pos="64000">
                <a:srgbClr val="B7B3EF">
                  <a:alpha val="54000"/>
                </a:srgbClr>
              </a:gs>
              <a:gs pos="43000">
                <a:srgbClr val="B7B3EF">
                  <a:alpha val="25000"/>
                </a:srgbClr>
              </a:gs>
              <a:gs pos="80000">
                <a:schemeClr val="bg1">
                  <a:alpha val="0"/>
                </a:schemeClr>
              </a:gs>
              <a:gs pos="96000">
                <a:srgbClr val="A7EBFB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3</a:t>
            </a:r>
            <a:r>
              <a:rPr lang="zh-TW" altLang="en-US" dirty="0" smtClean="0"/>
              <a:t>年級</a:t>
            </a:r>
            <a:endParaRPr lang="zh-TW" altLang="en-US" dirty="0"/>
          </a:p>
        </p:txBody>
      </p:sp>
      <p:sp>
        <p:nvSpPr>
          <p:cNvPr id="6" name="橢圓 5">
            <a:hlinkClick r:id="rId3" action="ppaction://hlinksldjump"/>
          </p:cNvPr>
          <p:cNvSpPr/>
          <p:nvPr/>
        </p:nvSpPr>
        <p:spPr>
          <a:xfrm>
            <a:off x="9631345" y="4340887"/>
            <a:ext cx="1606732" cy="1005840"/>
          </a:xfrm>
          <a:prstGeom prst="ellipse">
            <a:avLst/>
          </a:prstGeom>
          <a:gradFill>
            <a:gsLst>
              <a:gs pos="0">
                <a:srgbClr val="A7EBFB"/>
              </a:gs>
              <a:gs pos="21000">
                <a:srgbClr val="B7B3EF"/>
              </a:gs>
              <a:gs pos="64000">
                <a:srgbClr val="B7B3EF">
                  <a:alpha val="54000"/>
                </a:srgbClr>
              </a:gs>
              <a:gs pos="43000">
                <a:srgbClr val="B7B3EF">
                  <a:alpha val="25000"/>
                </a:srgbClr>
              </a:gs>
              <a:gs pos="80000">
                <a:schemeClr val="bg1">
                  <a:alpha val="0"/>
                </a:schemeClr>
              </a:gs>
              <a:gs pos="96000">
                <a:srgbClr val="A7EBFB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2</a:t>
            </a:r>
            <a:r>
              <a:rPr lang="zh-TW" altLang="en-US" dirty="0" smtClean="0"/>
              <a:t>年級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0647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6000">
              <a:srgbClr val="66FFFF"/>
            </a:gs>
            <a:gs pos="64000">
              <a:srgbClr val="B7B3EF"/>
            </a:gs>
            <a:gs pos="33000">
              <a:srgbClr val="A7EBFB"/>
            </a:gs>
            <a:gs pos="80000">
              <a:srgbClr val="A7EBFB">
                <a:alpha val="66000"/>
              </a:srgbClr>
            </a:gs>
            <a:gs pos="96000">
              <a:srgbClr val="A7EBFB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角星形 1"/>
          <p:cNvSpPr/>
          <p:nvPr/>
        </p:nvSpPr>
        <p:spPr>
          <a:xfrm>
            <a:off x="5986807" y="1148900"/>
            <a:ext cx="4459459" cy="3579223"/>
          </a:xfrm>
          <a:prstGeom prst="star5">
            <a:avLst/>
          </a:prstGeom>
          <a:gradFill>
            <a:gsLst>
              <a:gs pos="0">
                <a:srgbClr val="B7B3EF"/>
              </a:gs>
              <a:gs pos="21000">
                <a:srgbClr val="B7B3EF"/>
              </a:gs>
              <a:gs pos="64000">
                <a:srgbClr val="B7B3EF"/>
              </a:gs>
              <a:gs pos="43000">
                <a:schemeClr val="bg1"/>
              </a:gs>
              <a:gs pos="80000">
                <a:srgbClr val="A7EBFB">
                  <a:alpha val="66000"/>
                </a:srgbClr>
              </a:gs>
              <a:gs pos="96000">
                <a:srgbClr val="A7EBFB"/>
              </a:gs>
            </a:gsLst>
            <a:lin ang="5400000" scaled="1"/>
          </a:gra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66FFFF"/>
                </a:solidFill>
              </a:rPr>
              <a:t>答錯了</a:t>
            </a:r>
            <a:r>
              <a:rPr lang="en-US" altLang="zh-TW" sz="3600" dirty="0">
                <a:solidFill>
                  <a:srgbClr val="66FFFF"/>
                </a:solidFill>
              </a:rPr>
              <a:t>!</a:t>
            </a:r>
            <a:endParaRPr lang="zh-TW" altLang="en-US" sz="3600" dirty="0">
              <a:solidFill>
                <a:srgbClr val="66FF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613" y="801662"/>
            <a:ext cx="3614393" cy="3839288"/>
          </a:xfrm>
          <a:prstGeom prst="rect">
            <a:avLst/>
          </a:prstGeom>
          <a:effectLst>
            <a:outerShdw blurRad="50800" dist="50800" dir="15360000" algn="ctr" rotWithShape="0">
              <a:srgbClr val="000000">
                <a:alpha val="19000"/>
              </a:srgbClr>
            </a:outerShdw>
          </a:effectLst>
        </p:spPr>
      </p:pic>
      <p:sp>
        <p:nvSpPr>
          <p:cNvPr id="5" name="圓角化單一角落矩形 4">
            <a:hlinkClick r:id="rId4" action="ppaction://hlinksldjump"/>
          </p:cNvPr>
          <p:cNvSpPr/>
          <p:nvPr/>
        </p:nvSpPr>
        <p:spPr>
          <a:xfrm>
            <a:off x="4637314" y="5225143"/>
            <a:ext cx="2272938" cy="1018903"/>
          </a:xfrm>
          <a:prstGeom prst="round1Rect">
            <a:avLst>
              <a:gd name="adj" fmla="val 9259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rgbClr val="B7B3EF"/>
              </a:gs>
              <a:gs pos="64000">
                <a:srgbClr val="B7B3EF"/>
              </a:gs>
              <a:gs pos="43000">
                <a:srgbClr val="A7EBFB"/>
              </a:gs>
              <a:gs pos="80000">
                <a:srgbClr val="A7EBFB">
                  <a:alpha val="66000"/>
                </a:srgbClr>
              </a:gs>
              <a:gs pos="96000">
                <a:srgbClr val="A7EBFB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重來一</a:t>
            </a:r>
            <a:r>
              <a:rPr lang="zh-TW" altLang="en-US" sz="3200" dirty="0"/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4117788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立方體 1"/>
          <p:cNvSpPr/>
          <p:nvPr/>
        </p:nvSpPr>
        <p:spPr>
          <a:xfrm>
            <a:off x="6736416" y="2031643"/>
            <a:ext cx="2700997" cy="2166425"/>
          </a:xfrm>
          <a:prstGeom prst="cub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rgbClr val="A7EBFB"/>
              </a:gs>
              <a:gs pos="64000">
                <a:srgbClr val="B7B3EF"/>
              </a:gs>
              <a:gs pos="43000">
                <a:srgbClr val="66FFFF"/>
              </a:gs>
              <a:gs pos="80000">
                <a:srgbClr val="A7EBFB">
                  <a:alpha val="66000"/>
                </a:srgbClr>
              </a:gs>
              <a:gs pos="96000">
                <a:srgbClr val="A7EBFB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</a:t>
            </a:r>
            <a:endParaRPr lang="zh-TW" altLang="en-US" sz="48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86" y="1443815"/>
            <a:ext cx="4543641" cy="4826357"/>
          </a:xfrm>
          <a:prstGeom prst="rect">
            <a:avLst/>
          </a:prstGeom>
        </p:spPr>
      </p:pic>
      <p:sp>
        <p:nvSpPr>
          <p:cNvPr id="3" name="橢圓形圖說文字 2">
            <a:hlinkClick r:id="" action="ppaction://hlinkshowjump?jump=endshow"/>
          </p:cNvPr>
          <p:cNvSpPr/>
          <p:nvPr/>
        </p:nvSpPr>
        <p:spPr>
          <a:xfrm>
            <a:off x="9145006" y="5068389"/>
            <a:ext cx="1605726" cy="1293223"/>
          </a:xfrm>
          <a:prstGeom prst="wedgeEllipseCallout">
            <a:avLst>
              <a:gd name="adj1" fmla="val 35299"/>
              <a:gd name="adj2" fmla="val 35228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rgbClr val="B7B3EF"/>
              </a:gs>
              <a:gs pos="64000">
                <a:srgbClr val="B7B3EF"/>
              </a:gs>
              <a:gs pos="43000">
                <a:srgbClr val="A7EBFB"/>
              </a:gs>
              <a:gs pos="80000">
                <a:srgbClr val="A7EBFB">
                  <a:alpha val="66000"/>
                </a:srgbClr>
              </a:gs>
              <a:gs pos="96000">
                <a:srgbClr val="A7EBFB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再見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5259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  <p:sndAc>
          <p:stSnd>
            <p:snd r:embed="rId2" name="applause.wav"/>
          </p:stSnd>
        </p:sndAc>
      </p:transition>
    </mc:Choice>
    <mc:Fallback>
      <p:transition spd="slow">
        <p:checker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28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腦筋急轉彎</vt:lpstr>
      <vt:lpstr>猜猜我幾年級?????????????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11</cp:revision>
  <dcterms:created xsi:type="dcterms:W3CDTF">2022-10-11T07:07:49Z</dcterms:created>
  <dcterms:modified xsi:type="dcterms:W3CDTF">2022-11-01T07:05:07Z</dcterms:modified>
</cp:coreProperties>
</file>