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4B0D-AE63-40E7-86B2-29F65AFEC83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6BAD2-BD62-4CD1-8285-104B234854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2678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4B0D-AE63-40E7-86B2-29F65AFEC83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6BAD2-BD62-4CD1-8285-104B234854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3912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4B0D-AE63-40E7-86B2-29F65AFEC83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6BAD2-BD62-4CD1-8285-104B234854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7070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4B0D-AE63-40E7-86B2-29F65AFEC83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6BAD2-BD62-4CD1-8285-104B234854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4736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4B0D-AE63-40E7-86B2-29F65AFEC83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6BAD2-BD62-4CD1-8285-104B234854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869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4B0D-AE63-40E7-86B2-29F65AFEC83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6BAD2-BD62-4CD1-8285-104B234854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445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4B0D-AE63-40E7-86B2-29F65AFEC83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6BAD2-BD62-4CD1-8285-104B234854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1370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4B0D-AE63-40E7-86B2-29F65AFEC83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6BAD2-BD62-4CD1-8285-104B234854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762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4B0D-AE63-40E7-86B2-29F65AFEC83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6BAD2-BD62-4CD1-8285-104B234854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7393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4B0D-AE63-40E7-86B2-29F65AFEC83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6BAD2-BD62-4CD1-8285-104B234854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6073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4B0D-AE63-40E7-86B2-29F65AFEC83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6BAD2-BD62-4CD1-8285-104B234854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7867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82000">
              <a:schemeClr val="accent1">
                <a:lumMod val="40000"/>
                <a:lumOff val="60000"/>
              </a:schemeClr>
            </a:gs>
            <a:gs pos="65120">
              <a:srgbClr val="B5D2EC"/>
            </a:gs>
            <a:gs pos="34000">
              <a:schemeClr val="accent1">
                <a:lumMod val="45000"/>
                <a:lumOff val="55000"/>
              </a:schemeClr>
            </a:gs>
            <a:gs pos="99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D4B0D-AE63-40E7-86B2-29F65AFEC83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6BAD2-BD62-4CD1-8285-104B234854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2811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62594" y="848043"/>
            <a:ext cx="9866811" cy="1594712"/>
          </a:xfrm>
        </p:spPr>
        <p:txBody>
          <a:bodyPr>
            <a:normAutofit/>
          </a:bodyPr>
          <a:lstStyle/>
          <a:p>
            <a:r>
              <a:rPr lang="zh-TW" altLang="en-US" sz="8800" dirty="0" smtClean="0">
                <a:solidFill>
                  <a:schemeClr val="accent1"/>
                </a:solidFill>
              </a:rPr>
              <a:t>請你猜一猜</a:t>
            </a:r>
            <a:endParaRPr lang="zh-TW" altLang="en-US" sz="8800" dirty="0">
              <a:solidFill>
                <a:schemeClr val="accent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82000">
                <a:schemeClr val="accent1">
                  <a:lumMod val="40000"/>
                  <a:lumOff val="60000"/>
                </a:schemeClr>
              </a:gs>
              <a:gs pos="65120">
                <a:srgbClr val="B5D2EC"/>
              </a:gs>
              <a:gs pos="34000">
                <a:schemeClr val="accent1">
                  <a:lumMod val="45000"/>
                  <a:lumOff val="55000"/>
                </a:schemeClr>
              </a:gs>
              <a:gs pos="99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4169228" y="3533503"/>
            <a:ext cx="4114800" cy="1724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開始 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7001333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82000">
              <a:schemeClr val="accent1">
                <a:lumMod val="40000"/>
                <a:lumOff val="60000"/>
              </a:schemeClr>
            </a:gs>
            <a:gs pos="65120">
              <a:srgbClr val="B5D2EC"/>
            </a:gs>
            <a:gs pos="99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4557" y="1269477"/>
            <a:ext cx="10515600" cy="4571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82000">
                <a:schemeClr val="accent1">
                  <a:lumMod val="40000"/>
                  <a:lumOff val="60000"/>
                </a:schemeClr>
              </a:gs>
              <a:gs pos="0">
                <a:srgbClr val="B5D2EC"/>
              </a:gs>
              <a:gs pos="52000">
                <a:schemeClr val="accent5">
                  <a:lumMod val="75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r>
              <a:rPr lang="zh-TW" altLang="en-US" sz="8800" dirty="0" smtClean="0"/>
              <a:t>請問我幾歲</a:t>
            </a:r>
            <a:endParaRPr lang="zh-TW" altLang="en-US" sz="8800" dirty="0"/>
          </a:p>
        </p:txBody>
      </p:sp>
      <p:sp>
        <p:nvSpPr>
          <p:cNvPr id="4" name="橢圓 3">
            <a:hlinkClick r:id="rId3" action="ppaction://hlinksldjump"/>
          </p:cNvPr>
          <p:cNvSpPr/>
          <p:nvPr/>
        </p:nvSpPr>
        <p:spPr>
          <a:xfrm>
            <a:off x="4715691" y="3775165"/>
            <a:ext cx="1802675" cy="1933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0" dirty="0" smtClean="0"/>
              <a:t>10</a:t>
            </a:r>
            <a:endParaRPr lang="zh-TW" altLang="en-US" sz="8000" dirty="0"/>
          </a:p>
        </p:txBody>
      </p:sp>
      <p:sp>
        <p:nvSpPr>
          <p:cNvPr id="5" name="橢圓 4">
            <a:hlinkClick r:id="rId3" action="ppaction://hlinksldjump"/>
          </p:cNvPr>
          <p:cNvSpPr/>
          <p:nvPr/>
        </p:nvSpPr>
        <p:spPr>
          <a:xfrm>
            <a:off x="7367451" y="3833947"/>
            <a:ext cx="1776549" cy="19986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0" dirty="0" smtClean="0"/>
              <a:t>8</a:t>
            </a:r>
            <a:endParaRPr lang="zh-TW" altLang="en-US" sz="8000" dirty="0"/>
          </a:p>
        </p:txBody>
      </p:sp>
      <p:sp>
        <p:nvSpPr>
          <p:cNvPr id="6" name="橢圓 5">
            <a:hlinkClick r:id="rId4" action="ppaction://hlinksldjump"/>
          </p:cNvPr>
          <p:cNvSpPr/>
          <p:nvPr/>
        </p:nvSpPr>
        <p:spPr>
          <a:xfrm>
            <a:off x="2220687" y="3931920"/>
            <a:ext cx="1645920" cy="1770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9600" dirty="0" smtClean="0"/>
              <a:t>9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3509453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  <p:sndAc>
          <p:stSnd>
            <p:snd r:embed="rId2" name="coin.wav"/>
          </p:stSnd>
        </p:sndAc>
      </p:transition>
    </mc:Choice>
    <mc:Fallback>
      <p:transition>
        <p:cut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書卷 (垂直) 2"/>
          <p:cNvSpPr/>
          <p:nvPr/>
        </p:nvSpPr>
        <p:spPr>
          <a:xfrm>
            <a:off x="6187440" y="336990"/>
            <a:ext cx="5134708" cy="3756073"/>
          </a:xfrm>
          <a:prstGeom prst="verticalScroll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答錯啦</a:t>
            </a:r>
            <a:endParaRPr lang="zh-TW" altLang="en-US" sz="54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384" y="2215026"/>
            <a:ext cx="3902557" cy="4200263"/>
          </a:xfrm>
          <a:prstGeom prst="rect">
            <a:avLst/>
          </a:prstGeom>
        </p:spPr>
      </p:pic>
      <p:sp>
        <p:nvSpPr>
          <p:cNvPr id="6" name="圓角化同側角落矩形 5">
            <a:hlinkClick r:id="rId3" action="ppaction://hlinksldjump"/>
          </p:cNvPr>
          <p:cNvSpPr/>
          <p:nvPr/>
        </p:nvSpPr>
        <p:spPr>
          <a:xfrm>
            <a:off x="6727372" y="5185954"/>
            <a:ext cx="3735978" cy="137160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重來一次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807831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6808761" y="281354"/>
            <a:ext cx="4192172" cy="2433710"/>
          </a:xfrm>
          <a:prstGeom prst="wedgeRoundRectCallout">
            <a:avLst>
              <a:gd name="adj1" fmla="val -46336"/>
              <a:gd name="adj2" fmla="val 69436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答對了</a:t>
            </a:r>
            <a:endParaRPr lang="zh-TW" alt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38" y="875714"/>
            <a:ext cx="5784555" cy="5553222"/>
          </a:xfrm>
          <a:prstGeom prst="rect">
            <a:avLst/>
          </a:prstGeom>
        </p:spPr>
      </p:pic>
      <p:sp>
        <p:nvSpPr>
          <p:cNvPr id="4" name="流程圖: 替代程序 3">
            <a:hlinkClick r:id="" action="ppaction://hlinkshowjump?jump=endshow"/>
          </p:cNvPr>
          <p:cNvSpPr/>
          <p:nvPr/>
        </p:nvSpPr>
        <p:spPr>
          <a:xfrm>
            <a:off x="7055449" y="4219302"/>
            <a:ext cx="3698796" cy="180267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/>
              <a:t>88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47320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22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請你猜一猜</vt:lpstr>
      <vt:lpstr>請問我幾歲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13</cp:revision>
  <dcterms:created xsi:type="dcterms:W3CDTF">2022-10-11T07:08:33Z</dcterms:created>
  <dcterms:modified xsi:type="dcterms:W3CDTF">2022-11-01T07:10:44Z</dcterms:modified>
</cp:coreProperties>
</file>