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4BE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59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20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35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05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73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04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13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14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40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67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9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62000">
              <a:srgbClr val="E5BCE6"/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1B2B1-465F-426B-8973-BAC17DD200D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86984-8664-4224-B0AD-4C84B0FA2C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48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一起來猜猜看吧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4318782" y="3798277"/>
            <a:ext cx="4051495" cy="2124221"/>
          </a:xfrm>
          <a:prstGeom prst="rect">
            <a:avLst/>
          </a:prstGeom>
          <a:solidFill>
            <a:srgbClr val="7294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play</a:t>
            </a:r>
            <a:endParaRPr lang="zh-TW" altLang="en-US" sz="8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65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請問我是什麼星座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流程圖: 程序 2">
            <a:hlinkClick r:id="" action="ppaction://hlinkshowjump?jump=lastslide"/>
          </p:cNvPr>
          <p:cNvSpPr/>
          <p:nvPr/>
        </p:nvSpPr>
        <p:spPr>
          <a:xfrm>
            <a:off x="1885071" y="4135901"/>
            <a:ext cx="1913206" cy="14771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摩羯座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5331655" y="4135901"/>
            <a:ext cx="2180493" cy="1491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天秤座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8848578" y="4227341"/>
            <a:ext cx="2392680" cy="1399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處女座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01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6865034" y="796369"/>
            <a:ext cx="3235569" cy="2180492"/>
          </a:xfrm>
          <a:prstGeom prst="wedgeRoundRectCallout">
            <a:avLst>
              <a:gd name="adj1" fmla="val -57686"/>
              <a:gd name="adj2" fmla="val 693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73" y="692405"/>
            <a:ext cx="3367985" cy="3577549"/>
          </a:xfrm>
          <a:prstGeom prst="rect">
            <a:avLst/>
          </a:prstGeom>
        </p:spPr>
      </p:pic>
      <p:sp>
        <p:nvSpPr>
          <p:cNvPr id="8" name="矩形 7">
            <a:hlinkClick r:id="" action="ppaction://hlinkshowjump?jump=nextslide"/>
          </p:cNvPr>
          <p:cNvSpPr/>
          <p:nvPr/>
        </p:nvSpPr>
        <p:spPr>
          <a:xfrm>
            <a:off x="4867422" y="4473526"/>
            <a:ext cx="3516923" cy="1519310"/>
          </a:xfrm>
          <a:prstGeom prst="rect">
            <a:avLst/>
          </a:prstGeom>
          <a:solidFill>
            <a:srgbClr val="7294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639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7399607" y="970670"/>
            <a:ext cx="3671668" cy="2504049"/>
          </a:xfrm>
          <a:prstGeom prst="wedgeEllipseCallout">
            <a:avLst>
              <a:gd name="adj1" fmla="val -73544"/>
              <a:gd name="adj2" fmla="val 399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024" y="249700"/>
            <a:ext cx="4728662" cy="3945987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4220309" y="4740812"/>
            <a:ext cx="3080824" cy="1645920"/>
          </a:xfrm>
          <a:prstGeom prst="rect">
            <a:avLst/>
          </a:prstGeom>
          <a:solidFill>
            <a:srgbClr val="7294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err="1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baybay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979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一起來猜猜看吧</vt:lpstr>
      <vt:lpstr>請問我是什麼星座?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一起來猜猜ㄎ</dc:title>
  <dc:creator>Windows 使用者</dc:creator>
  <cp:lastModifiedBy>Windows 使用者</cp:lastModifiedBy>
  <cp:revision>6</cp:revision>
  <dcterms:created xsi:type="dcterms:W3CDTF">2022-10-11T07:09:01Z</dcterms:created>
  <dcterms:modified xsi:type="dcterms:W3CDTF">2022-11-01T07:10:23Z</dcterms:modified>
</cp:coreProperties>
</file>