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99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92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78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56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635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473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154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2424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844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429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616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11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accent5">
                <a:lumMod val="40000"/>
                <a:lumOff val="60000"/>
              </a:schemeClr>
            </a:gs>
            <a:gs pos="0">
              <a:srgbClr val="CC99FF"/>
            </a:gs>
            <a:gs pos="74000">
              <a:srgbClr val="FFCCFF"/>
            </a:gs>
            <a:gs pos="83000">
              <a:srgbClr val="FFCCFF"/>
            </a:gs>
            <a:gs pos="100000">
              <a:srgbClr val="FF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E25E2-BEE2-43CF-BC2C-AABB59C9A2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2D6D2-0D43-410F-85BC-94FF97FAD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945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767105" y="1120391"/>
            <a:ext cx="2835478" cy="98529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讓你猜猜看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214173" y="3756074"/>
            <a:ext cx="1941342" cy="12379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開</a:t>
            </a:r>
            <a:r>
              <a:rPr lang="zh-TW" altLang="en-US" sz="36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528259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circle/>
        <p:sndAc>
          <p:stSnd>
            <p:snd r:embed="rId2" name="breeze.wav"/>
          </p:stSnd>
        </p:sndAc>
      </p:transition>
    </mc:Choice>
    <mc:Fallback>
      <p:transition spd="slow">
        <p:circl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126502" cy="1325563"/>
          </a:xfrm>
        </p:spPr>
        <p:txBody>
          <a:bodyPr/>
          <a:lstStyle/>
          <a:p>
            <a:r>
              <a:rPr lang="zh-TW" altLang="en-US" dirty="0" smtClean="0"/>
              <a:t>請問</a:t>
            </a:r>
            <a:r>
              <a:rPr lang="en-US" altLang="zh-TW" dirty="0"/>
              <a:t>4</a:t>
            </a:r>
            <a:r>
              <a:rPr lang="en-US" altLang="zh-TW" dirty="0" smtClean="0"/>
              <a:t>05</a:t>
            </a:r>
            <a:r>
              <a:rPr lang="zh-TW" altLang="en-US" dirty="0" smtClean="0"/>
              <a:t>有幾個女生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2011680" y="4037428"/>
            <a:ext cx="2039814" cy="1308297"/>
          </a:xfrm>
          <a:prstGeom prst="roundRect">
            <a:avLst>
              <a:gd name="adj" fmla="val 223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/>
              <a:t>14</a:t>
            </a:r>
            <a:endParaRPr lang="zh-TW" altLang="en-US" sz="36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070230" y="4107765"/>
            <a:ext cx="1941342" cy="12379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/>
              <a:t>15</a:t>
            </a:r>
            <a:endParaRPr lang="zh-TW" altLang="en-US" sz="3600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8030308" y="4107765"/>
            <a:ext cx="1941342" cy="12379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/>
              <a:t>16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01301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chimes.wav"/>
          </p:stSnd>
        </p:sndAc>
      </p:transition>
    </mc:Choice>
    <mc:Fallback>
      <p:transition spd="slow">
        <p:circl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accent5">
                <a:lumMod val="40000"/>
                <a:lumOff val="60000"/>
              </a:schemeClr>
            </a:gs>
            <a:gs pos="0">
              <a:srgbClr val="CC99FF"/>
            </a:gs>
            <a:gs pos="75000">
              <a:srgbClr val="FFCCFF"/>
            </a:gs>
            <a:gs pos="100000">
              <a:srgbClr val="FFCCFF"/>
            </a:gs>
            <a:gs pos="100000">
              <a:srgbClr val="FF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4445389" y="689318"/>
            <a:ext cx="3516924" cy="2743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答錯嘞</a:t>
            </a:r>
            <a:endParaRPr lang="zh-TW" altLang="en-US" sz="3600" dirty="0"/>
          </a:p>
        </p:txBody>
      </p:sp>
      <p:sp>
        <p:nvSpPr>
          <p:cNvPr id="4" name="圓角矩形 3">
            <a:hlinkClick r:id="rId3" action="ppaction://hlinksldjump"/>
          </p:cNvPr>
          <p:cNvSpPr/>
          <p:nvPr/>
        </p:nvSpPr>
        <p:spPr>
          <a:xfrm>
            <a:off x="5120640" y="4459459"/>
            <a:ext cx="1941342" cy="12379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重來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53812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hammer.wav"/>
          </p:stSnd>
        </p:sndAc>
      </p:transition>
    </mc:Choice>
    <mc:Fallback>
      <p:transition spd="slow">
        <p:circl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accent5">
                <a:lumMod val="40000"/>
                <a:lumOff val="60000"/>
              </a:schemeClr>
            </a:gs>
            <a:gs pos="0">
              <a:srgbClr val="CC99FF"/>
            </a:gs>
            <a:gs pos="74000">
              <a:srgbClr val="FFCCFF"/>
            </a:gs>
            <a:gs pos="100000">
              <a:srgbClr val="FF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445391" y="1237957"/>
            <a:ext cx="3601329" cy="257438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答對嘞</a:t>
            </a:r>
            <a:endParaRPr lang="zh-TW" altLang="en-US" sz="3600" dirty="0"/>
          </a:p>
        </p:txBody>
      </p:sp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5140736" y="4956853"/>
            <a:ext cx="1941342" cy="12379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smtClean="0"/>
              <a:t>bye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58262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circle/>
        <p:sndAc>
          <p:stSnd>
            <p:snd r:embed="rId2" name="applause.wav"/>
          </p:stSnd>
        </p:sndAc>
      </p:transition>
    </mc:Choice>
    <mc:Fallback>
      <p:transition spd="slow">
        <p:circl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22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Theme</vt:lpstr>
      <vt:lpstr>讓你猜猜看</vt:lpstr>
      <vt:lpstr>請問405有幾個女生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猜猜看吧</dc:title>
  <dc:creator>Windows 使用者</dc:creator>
  <cp:lastModifiedBy>Windows 使用者</cp:lastModifiedBy>
  <cp:revision>9</cp:revision>
  <dcterms:created xsi:type="dcterms:W3CDTF">2022-10-11T07:04:50Z</dcterms:created>
  <dcterms:modified xsi:type="dcterms:W3CDTF">2022-11-01T07:09:05Z</dcterms:modified>
</cp:coreProperties>
</file>