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1FC6-27C4-4DBF-8658-2F0AEDD1947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3C0D6-2BD3-4CBA-8E27-B6365DE423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3094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1FC6-27C4-4DBF-8658-2F0AEDD1947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3C0D6-2BD3-4CBA-8E27-B6365DE423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6136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1FC6-27C4-4DBF-8658-2F0AEDD1947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3C0D6-2BD3-4CBA-8E27-B6365DE423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4966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1FC6-27C4-4DBF-8658-2F0AEDD1947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3C0D6-2BD3-4CBA-8E27-B6365DE423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7170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1FC6-27C4-4DBF-8658-2F0AEDD1947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3C0D6-2BD3-4CBA-8E27-B6365DE423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7796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1FC6-27C4-4DBF-8658-2F0AEDD1947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3C0D6-2BD3-4CBA-8E27-B6365DE423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179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1FC6-27C4-4DBF-8658-2F0AEDD1947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3C0D6-2BD3-4CBA-8E27-B6365DE423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0220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1FC6-27C4-4DBF-8658-2F0AEDD1947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3C0D6-2BD3-4CBA-8E27-B6365DE423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1033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1FC6-27C4-4DBF-8658-2F0AEDD1947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3C0D6-2BD3-4CBA-8E27-B6365DE423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5768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1FC6-27C4-4DBF-8658-2F0AEDD1947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3C0D6-2BD3-4CBA-8E27-B6365DE423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4597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91FC6-27C4-4DBF-8658-2F0AEDD1947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3C0D6-2BD3-4CBA-8E27-B6365DE423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459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FFC000"/>
            </a:gs>
            <a:gs pos="82000">
              <a:srgbClr val="FFFF00"/>
            </a:gs>
            <a:gs pos="83000">
              <a:srgbClr val="FFFF00"/>
            </a:gs>
            <a:gs pos="41000">
              <a:srgbClr val="FFD000"/>
            </a:gs>
            <a:gs pos="100000">
              <a:srgbClr val="FFFF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91FC6-27C4-4DBF-8658-2F0AEDD1947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3C0D6-2BD3-4CBA-8E27-B6365DE423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499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859382" y="679269"/>
            <a:ext cx="3135087" cy="1128985"/>
          </a:xfrm>
        </p:spPr>
        <p:txBody>
          <a:bodyPr>
            <a:normAutofit fontScale="90000"/>
          </a:bodyPr>
          <a:lstStyle/>
          <a:p>
            <a:r>
              <a:rPr lang="zh-TW" altLang="en-US" dirty="0" smtClean="0"/>
              <a:t>                             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請你猜猜看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1591" y="1882608"/>
            <a:ext cx="3229728" cy="2445220"/>
          </a:xfrm>
          <a:prstGeom prst="rect">
            <a:avLst/>
          </a:prstGeom>
        </p:spPr>
      </p:pic>
      <p:sp>
        <p:nvSpPr>
          <p:cNvPr id="5" name="圓角矩形 4">
            <a:hlinkClick r:id="rId3" action="ppaction://hlinksldjump"/>
          </p:cNvPr>
          <p:cNvSpPr/>
          <p:nvPr/>
        </p:nvSpPr>
        <p:spPr>
          <a:xfrm>
            <a:off x="4859382" y="4624251"/>
            <a:ext cx="2403566" cy="13031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9024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95452" y="456564"/>
            <a:ext cx="6622868" cy="1325563"/>
          </a:xfrm>
        </p:spPr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綠豆掉下懸崖會變成什麼</a:t>
            </a:r>
            <a:r>
              <a:rPr lang="en-US" altLang="zh-TW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圓角矩形 2">
            <a:hlinkClick r:id="rId2" action="ppaction://hlinksldjump"/>
          </p:cNvPr>
          <p:cNvSpPr/>
          <p:nvPr/>
        </p:nvSpPr>
        <p:spPr>
          <a:xfrm>
            <a:off x="4924697" y="4399068"/>
            <a:ext cx="2364377" cy="13062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紅豆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rId3" action="ppaction://hlinksldjump"/>
          </p:cNvPr>
          <p:cNvSpPr/>
          <p:nvPr/>
        </p:nvSpPr>
        <p:spPr>
          <a:xfrm>
            <a:off x="8360229" y="4376057"/>
            <a:ext cx="2386149" cy="13292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黃豆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>
            <a:hlinkClick r:id="rId3" action="ppaction://hlinksldjump"/>
          </p:cNvPr>
          <p:cNvSpPr/>
          <p:nvPr/>
        </p:nvSpPr>
        <p:spPr>
          <a:xfrm>
            <a:off x="1467393" y="4399068"/>
            <a:ext cx="2364377" cy="13062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綠豆碰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049523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橢圓形圖說文字 2"/>
          <p:cNvSpPr/>
          <p:nvPr/>
        </p:nvSpPr>
        <p:spPr>
          <a:xfrm>
            <a:off x="6740433" y="333102"/>
            <a:ext cx="3553098" cy="2129246"/>
          </a:xfrm>
          <a:prstGeom prst="wedgeEllipseCallout">
            <a:avLst>
              <a:gd name="adj1" fmla="val -49877"/>
              <a:gd name="adj2" fmla="val 55138"/>
            </a:avLst>
          </a:prstGeom>
          <a:gradFill>
            <a:gsLst>
              <a:gs pos="9000">
                <a:srgbClr val="FFC000"/>
              </a:gs>
              <a:gs pos="46000">
                <a:schemeClr val="accent2">
                  <a:satMod val="110000"/>
                  <a:lumMod val="100000"/>
                  <a:shade val="100000"/>
                </a:schemeClr>
              </a:gs>
              <a:gs pos="89000">
                <a:schemeClr val="accent2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答錯啦</a:t>
            </a:r>
            <a:r>
              <a:rPr lang="en-US" altLang="zh-TW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391" y="1397725"/>
            <a:ext cx="4023036" cy="3357154"/>
          </a:xfrm>
          <a:prstGeom prst="rect">
            <a:avLst/>
          </a:prstGeom>
        </p:spPr>
      </p:pic>
      <p:sp>
        <p:nvSpPr>
          <p:cNvPr id="4" name="圓角矩形 3">
            <a:hlinkClick r:id="rId4" action="ppaction://hlinksldjump"/>
          </p:cNvPr>
          <p:cNvSpPr/>
          <p:nvPr/>
        </p:nvSpPr>
        <p:spPr>
          <a:xfrm>
            <a:off x="4826723" y="5120640"/>
            <a:ext cx="2625635" cy="13062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再來一</a:t>
            </a:r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次</a:t>
            </a:r>
          </a:p>
        </p:txBody>
      </p:sp>
    </p:spTree>
    <p:extLst>
      <p:ext uri="{BB962C8B-B14F-4D97-AF65-F5344CB8AC3E}">
        <p14:creationId xmlns:p14="http://schemas.microsoft.com/office/powerpoint/2010/main" val="21888251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圖說文字 2"/>
          <p:cNvSpPr/>
          <p:nvPr/>
        </p:nvSpPr>
        <p:spPr>
          <a:xfrm>
            <a:off x="5995851" y="418010"/>
            <a:ext cx="3513909" cy="2207623"/>
          </a:xfrm>
          <a:prstGeom prst="wedgeRoundRectCallout">
            <a:avLst>
              <a:gd name="adj1" fmla="val -56520"/>
              <a:gd name="adj2" fmla="val 66642"/>
              <a:gd name="adj3" fmla="val 16667"/>
            </a:avLst>
          </a:prstGeom>
          <a:gradFill>
            <a:gsLst>
              <a:gs pos="9000">
                <a:srgbClr val="FFC000"/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89000">
                <a:schemeClr val="accent2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r>
              <a:rPr lang="en-US" altLang="zh-TW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</a:p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你真棒</a:t>
            </a:r>
            <a:r>
              <a:rPr lang="en-US" altLang="zh-TW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441" y="1521822"/>
            <a:ext cx="2767090" cy="2939264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5394960" y="4990011"/>
            <a:ext cx="2357845" cy="13423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結束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40677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31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                             請你猜猜看</vt:lpstr>
      <vt:lpstr>綠豆掉下懸崖會變成什麼?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請你猜猜看</dc:title>
  <dc:creator>Windows 使用者</dc:creator>
  <cp:lastModifiedBy>Windows 使用者</cp:lastModifiedBy>
  <cp:revision>10</cp:revision>
  <dcterms:created xsi:type="dcterms:W3CDTF">2022-10-18T06:52:48Z</dcterms:created>
  <dcterms:modified xsi:type="dcterms:W3CDTF">2022-11-01T06:50:44Z</dcterms:modified>
</cp:coreProperties>
</file>