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F00FF"/>
    <a:srgbClr val="0000FF"/>
    <a:srgbClr val="9900CC"/>
    <a:srgbClr val="66FF33"/>
    <a:srgbClr val="E779D2"/>
    <a:srgbClr val="99CCFF"/>
    <a:srgbClr val="EE2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59F0-370E-45F4-A80B-39DCD985F2C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B77E6-605E-47D3-9665-838D1943C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124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59F0-370E-45F4-A80B-39DCD985F2C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B77E6-605E-47D3-9665-838D1943C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742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59F0-370E-45F4-A80B-39DCD985F2C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B77E6-605E-47D3-9665-838D1943C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4482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59F0-370E-45F4-A80B-39DCD985F2C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B77E6-605E-47D3-9665-838D1943C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2355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59F0-370E-45F4-A80B-39DCD985F2C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B77E6-605E-47D3-9665-838D1943C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886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59F0-370E-45F4-A80B-39DCD985F2C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B77E6-605E-47D3-9665-838D1943C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197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59F0-370E-45F4-A80B-39DCD985F2C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B77E6-605E-47D3-9665-838D1943C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939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59F0-370E-45F4-A80B-39DCD985F2C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B77E6-605E-47D3-9665-838D1943C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2327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59F0-370E-45F4-A80B-39DCD985F2C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B77E6-605E-47D3-9665-838D1943C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1517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59F0-370E-45F4-A80B-39DCD985F2C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B77E6-605E-47D3-9665-838D1943C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9961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59F0-370E-45F4-A80B-39DCD985F2C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B77E6-605E-47D3-9665-838D1943C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6496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rgbClr val="99CCFF"/>
            </a:gs>
            <a:gs pos="72000">
              <a:srgbClr val="F392F8"/>
            </a:gs>
            <a:gs pos="12000">
              <a:schemeClr val="accent1">
                <a:lumMod val="5000"/>
                <a:lumOff val="95000"/>
              </a:schemeClr>
            </a:gs>
            <a:gs pos="100000">
              <a:srgbClr val="7030A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C59F0-370E-45F4-A80B-39DCD985F2C7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B77E6-605E-47D3-9665-838D1943C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1554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21034" y="483326"/>
            <a:ext cx="4700451" cy="1468618"/>
          </a:xfrm>
        </p:spPr>
        <p:txBody>
          <a:bodyPr/>
          <a:lstStyle/>
          <a:p>
            <a:r>
              <a:rPr lang="zh-TW" altLang="en-US" dirty="0" smtClean="0"/>
              <a:t>請你猜一猜</a:t>
            </a:r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7246" y="4183688"/>
            <a:ext cx="3204754" cy="2674312"/>
          </a:xfrm>
          <a:prstGeom prst="rect">
            <a:avLst/>
          </a:prstGeom>
        </p:spPr>
      </p:pic>
      <p:sp>
        <p:nvSpPr>
          <p:cNvPr id="9" name="圓角化單一角落矩形 8">
            <a:hlinkClick r:id="" action="ppaction://hlinkshowjump?jump=nextslide"/>
          </p:cNvPr>
          <p:cNvSpPr/>
          <p:nvPr/>
        </p:nvSpPr>
        <p:spPr>
          <a:xfrm>
            <a:off x="4426131" y="4132217"/>
            <a:ext cx="2168434" cy="1306285"/>
          </a:xfrm>
          <a:prstGeom prst="round1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FF00"/>
                </a:solidFill>
              </a:rPr>
              <a:t>開</a:t>
            </a:r>
            <a:r>
              <a:rPr lang="zh-TW" altLang="en-US" sz="3200" dirty="0">
                <a:solidFill>
                  <a:srgbClr val="FFFF00"/>
                </a:solidFill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30972313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40427" y="509451"/>
            <a:ext cx="8279675" cy="1403306"/>
          </a:xfrm>
        </p:spPr>
        <p:txBody>
          <a:bodyPr/>
          <a:lstStyle/>
          <a:p>
            <a:r>
              <a:rPr lang="zh-TW" altLang="en-US" dirty="0" smtClean="0"/>
              <a:t>請問蘇慶益老師有小名</a:t>
            </a:r>
            <a:r>
              <a:rPr lang="zh-TW" altLang="en-US" dirty="0"/>
              <a:t>嗎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圓角化單一角落矩形 2">
            <a:hlinkClick r:id="" action="ppaction://hlinkshowjump?jump=nextslide"/>
          </p:cNvPr>
          <p:cNvSpPr/>
          <p:nvPr/>
        </p:nvSpPr>
        <p:spPr>
          <a:xfrm>
            <a:off x="4311830" y="3309256"/>
            <a:ext cx="2168434" cy="1306285"/>
          </a:xfrm>
          <a:prstGeom prst="round1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0000FF"/>
                </a:solidFill>
              </a:rPr>
              <a:t>沒有</a:t>
            </a:r>
            <a:endParaRPr lang="zh-TW" altLang="en-US" sz="3200" dirty="0">
              <a:solidFill>
                <a:srgbClr val="0000FF"/>
              </a:solidFill>
            </a:endParaRPr>
          </a:p>
        </p:txBody>
      </p:sp>
      <p:sp>
        <p:nvSpPr>
          <p:cNvPr id="4" name="圓角化單一角落矩形 3">
            <a:hlinkClick r:id="" action="ppaction://hlinkshowjump?jump=nextslide"/>
          </p:cNvPr>
          <p:cNvSpPr/>
          <p:nvPr/>
        </p:nvSpPr>
        <p:spPr>
          <a:xfrm>
            <a:off x="7937863" y="3309256"/>
            <a:ext cx="2168434" cy="1306285"/>
          </a:xfrm>
          <a:prstGeom prst="round1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00FF"/>
                </a:solidFill>
              </a:rPr>
              <a:t>以前有</a:t>
            </a:r>
            <a:endParaRPr lang="en-US" altLang="zh-TW" sz="3200" dirty="0" smtClean="0">
              <a:solidFill>
                <a:srgbClr val="FF00FF"/>
              </a:solidFill>
            </a:endParaRPr>
          </a:p>
          <a:p>
            <a:pPr algn="ctr"/>
            <a:r>
              <a:rPr lang="zh-TW" altLang="en-US" sz="3200" dirty="0" smtClean="0">
                <a:solidFill>
                  <a:srgbClr val="FF00FF"/>
                </a:solidFill>
              </a:rPr>
              <a:t>現在沒</a:t>
            </a:r>
            <a:r>
              <a:rPr lang="zh-TW" altLang="en-US" sz="3200" dirty="0">
                <a:solidFill>
                  <a:srgbClr val="FF00FF"/>
                </a:solidFill>
              </a:rPr>
              <a:t>有</a:t>
            </a:r>
          </a:p>
        </p:txBody>
      </p:sp>
      <p:sp>
        <p:nvSpPr>
          <p:cNvPr id="5" name="圓角化單一角落矩形 4">
            <a:hlinkClick r:id="" action="ppaction://hlinkshowjump?jump=lastslide"/>
          </p:cNvPr>
          <p:cNvSpPr/>
          <p:nvPr/>
        </p:nvSpPr>
        <p:spPr>
          <a:xfrm>
            <a:off x="1164770" y="3309255"/>
            <a:ext cx="2168434" cy="1306285"/>
          </a:xfrm>
          <a:prstGeom prst="round1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9900CC"/>
                </a:solidFill>
              </a:rPr>
              <a:t>有</a:t>
            </a:r>
            <a:endParaRPr lang="zh-TW" altLang="en-US" sz="3200" dirty="0">
              <a:solidFill>
                <a:srgbClr val="9900CC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6297" y="5187239"/>
            <a:ext cx="2085703" cy="164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2540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圖說文字 1"/>
          <p:cNvSpPr/>
          <p:nvPr/>
        </p:nvSpPr>
        <p:spPr>
          <a:xfrm>
            <a:off x="4480562" y="326572"/>
            <a:ext cx="4167050" cy="2596085"/>
          </a:xfrm>
          <a:prstGeom prst="cloudCallout">
            <a:avLst>
              <a:gd name="adj1" fmla="val -42710"/>
              <a:gd name="adj2" fmla="val 6763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再</a:t>
            </a:r>
            <a:r>
              <a:rPr lang="zh-TW" altLang="en-US" dirty="0"/>
              <a:t>加油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183" y="2208497"/>
            <a:ext cx="3280897" cy="3485042"/>
          </a:xfrm>
          <a:prstGeom prst="rect">
            <a:avLst/>
          </a:prstGeom>
        </p:spPr>
      </p:pic>
      <p:sp>
        <p:nvSpPr>
          <p:cNvPr id="4" name="圓角化單一角落矩形 3">
            <a:hlinkClick r:id="" action="ppaction://hlinkshowjump?jump=previousslide"/>
          </p:cNvPr>
          <p:cNvSpPr/>
          <p:nvPr/>
        </p:nvSpPr>
        <p:spPr>
          <a:xfrm>
            <a:off x="6309362" y="4511039"/>
            <a:ext cx="2168434" cy="1306285"/>
          </a:xfrm>
          <a:prstGeom prst="round1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92D050"/>
                </a:solidFill>
              </a:rPr>
              <a:t>重來</a:t>
            </a:r>
            <a:endParaRPr lang="zh-TW" altLang="en-US" sz="32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0292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形圖說文字 2"/>
          <p:cNvSpPr/>
          <p:nvPr/>
        </p:nvSpPr>
        <p:spPr>
          <a:xfrm>
            <a:off x="4911634" y="532131"/>
            <a:ext cx="2886891" cy="1776548"/>
          </a:xfrm>
          <a:prstGeom prst="wedgeEllipseCallout">
            <a:avLst>
              <a:gd name="adj1" fmla="val -29883"/>
              <a:gd name="adj2" fmla="val 82353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505" y="2704011"/>
            <a:ext cx="3566067" cy="3935368"/>
          </a:xfrm>
          <a:prstGeom prst="rect">
            <a:avLst/>
          </a:prstGeom>
        </p:spPr>
      </p:pic>
      <p:sp>
        <p:nvSpPr>
          <p:cNvPr id="5" name="圓角化單一角落矩形 4">
            <a:hlinkClick r:id="" action="ppaction://hlinkshowjump?jump=endshow"/>
          </p:cNvPr>
          <p:cNvSpPr/>
          <p:nvPr/>
        </p:nvSpPr>
        <p:spPr>
          <a:xfrm>
            <a:off x="6714308" y="4171404"/>
            <a:ext cx="2168434" cy="1306285"/>
          </a:xfrm>
          <a:prstGeom prst="round1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 err="1" smtClean="0">
                <a:solidFill>
                  <a:srgbClr val="0070C0"/>
                </a:solidFill>
              </a:rPr>
              <a:t>byby</a:t>
            </a:r>
            <a:endParaRPr lang="zh-TW" alt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110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drumroll.wav"/>
          </p:stSnd>
        </p:sndAc>
      </p:transition>
    </mc:Choice>
    <mc:Fallback>
      <p:transition spd="slow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29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請你猜一猜</vt:lpstr>
      <vt:lpstr>請問蘇慶益老師有小名嗎?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15</cp:revision>
  <dcterms:created xsi:type="dcterms:W3CDTF">2022-10-11T07:08:37Z</dcterms:created>
  <dcterms:modified xsi:type="dcterms:W3CDTF">2022-11-01T07:10:42Z</dcterms:modified>
</cp:coreProperties>
</file>