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A2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01DFB-03BF-4E8F-A672-62905020CE80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0FE96-1831-4FA7-83C8-B161631F6A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3171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01DFB-03BF-4E8F-A672-62905020CE80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0FE96-1831-4FA7-83C8-B161631F6A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0032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01DFB-03BF-4E8F-A672-62905020CE80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0FE96-1831-4FA7-83C8-B161631F6A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0464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01DFB-03BF-4E8F-A672-62905020CE80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0FE96-1831-4FA7-83C8-B161631F6A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1316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01DFB-03BF-4E8F-A672-62905020CE80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0FE96-1831-4FA7-83C8-B161631F6A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560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01DFB-03BF-4E8F-A672-62905020CE80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0FE96-1831-4FA7-83C8-B161631F6A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9133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01DFB-03BF-4E8F-A672-62905020CE80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0FE96-1831-4FA7-83C8-B161631F6A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3622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01DFB-03BF-4E8F-A672-62905020CE80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0FE96-1831-4FA7-83C8-B161631F6A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0157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01DFB-03BF-4E8F-A672-62905020CE80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0FE96-1831-4FA7-83C8-B161631F6A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336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01DFB-03BF-4E8F-A672-62905020CE80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0FE96-1831-4FA7-83C8-B161631F6A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8936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01DFB-03BF-4E8F-A672-62905020CE80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0FE96-1831-4FA7-83C8-B161631F6A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414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42000">
              <a:srgbClr val="00B0F0"/>
            </a:gs>
            <a:gs pos="70000">
              <a:schemeClr val="accent1">
                <a:lumMod val="20000"/>
                <a:lumOff val="80000"/>
              </a:schemeClr>
            </a:gs>
            <a:gs pos="100000">
              <a:schemeClr val="accent1">
                <a:lumMod val="5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101DFB-03BF-4E8F-A672-62905020CE80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80FE96-1831-4FA7-83C8-B161631F6A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5585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198368" y="554033"/>
            <a:ext cx="10515600" cy="1325563"/>
          </a:xfrm>
        </p:spPr>
        <p:txBody>
          <a:bodyPr>
            <a:noAutofit/>
          </a:bodyPr>
          <a:lstStyle/>
          <a:p>
            <a:r>
              <a:rPr lang="zh-TW" altLang="en-US" sz="4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來猜猜看</a:t>
            </a:r>
            <a:endParaRPr lang="zh-TW" altLang="en-US" sz="4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7306" y="2792677"/>
            <a:ext cx="3715060" cy="3476341"/>
          </a:xfrm>
          <a:prstGeom prst="rect">
            <a:avLst/>
          </a:prstGeom>
        </p:spPr>
      </p:pic>
      <p:sp>
        <p:nvSpPr>
          <p:cNvPr id="8" name="橢圓形圖說文字 7">
            <a:hlinkClick r:id="" action="ppaction://hlinkshowjump?jump=nextslide"/>
          </p:cNvPr>
          <p:cNvSpPr/>
          <p:nvPr/>
        </p:nvSpPr>
        <p:spPr>
          <a:xfrm>
            <a:off x="3123944" y="2688173"/>
            <a:ext cx="2380129" cy="2097741"/>
          </a:xfrm>
          <a:prstGeom prst="wedgeEllipseCallout">
            <a:avLst>
              <a:gd name="adj1" fmla="val 62783"/>
              <a:gd name="adj2" fmla="val 3688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  <a:r>
              <a:rPr lang="zh-TW" altLang="en-US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啦</a:t>
            </a:r>
          </a:p>
        </p:txBody>
      </p:sp>
    </p:spTree>
    <p:extLst>
      <p:ext uri="{BB962C8B-B14F-4D97-AF65-F5344CB8AC3E}">
        <p14:creationId xmlns:p14="http://schemas.microsoft.com/office/powerpoint/2010/main" val="151488108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  <p:sndAc>
          <p:stSnd>
            <p:snd r:embed="rId2" name="wind.wav"/>
          </p:stSnd>
        </p:sndAc>
      </p:transition>
    </mc:Choice>
    <mc:Fallback>
      <p:transition spd="slow">
        <p:fade/>
        <p:sndAc>
          <p:stSnd>
            <p:snd r:embed="rId2" name="wind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6230" y="811359"/>
            <a:ext cx="10515600" cy="1325563"/>
          </a:xfrm>
        </p:spPr>
        <p:txBody>
          <a:bodyPr/>
          <a:lstStyle/>
          <a:p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請問我</a:t>
            </a:r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最好</a:t>
            </a:r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的</a:t>
            </a:r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朋友</a:t>
            </a:r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是誰</a:t>
            </a:r>
            <a:r>
              <a:rPr lang="en-US" altLang="zh-TW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?</a:t>
            </a:r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橢圓 2">
            <a:hlinkClick r:id="" action="ppaction://hlinkshowjump?jump=lastslide"/>
          </p:cNvPr>
          <p:cNvSpPr/>
          <p:nvPr/>
        </p:nvSpPr>
        <p:spPr>
          <a:xfrm>
            <a:off x="1398495" y="3669912"/>
            <a:ext cx="2232211" cy="1371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李芳竹</a:t>
            </a:r>
            <a:endParaRPr lang="zh-TW" altLang="en-US" sz="36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8" name="橢圓 7">
            <a:hlinkClick r:id="" action="ppaction://hlinkshowjump?jump=nextslide"/>
          </p:cNvPr>
          <p:cNvSpPr/>
          <p:nvPr/>
        </p:nvSpPr>
        <p:spPr>
          <a:xfrm>
            <a:off x="5323035" y="3730991"/>
            <a:ext cx="2207317" cy="131052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楊庭雅</a:t>
            </a:r>
            <a:endParaRPr lang="zh-TW" altLang="en-US" sz="36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10" name="橢圓 9">
            <a:hlinkClick r:id="" action="ppaction://hlinkshowjump?jump=nextslide"/>
          </p:cNvPr>
          <p:cNvSpPr/>
          <p:nvPr/>
        </p:nvSpPr>
        <p:spPr>
          <a:xfrm>
            <a:off x="9222681" y="3848368"/>
            <a:ext cx="2286000" cy="1193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殷兆朋</a:t>
            </a:r>
            <a:endParaRPr lang="zh-TW" altLang="en-US" sz="36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94562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  <p:sndAc>
          <p:stSnd>
            <p:snd r:embed="rId2" name="type.wav"/>
          </p:stSnd>
        </p:sndAc>
      </p:transition>
    </mc:Choice>
    <mc:Fallback>
      <p:transition spd="slow">
        <p:fade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橢圓形圖說文字 2"/>
          <p:cNvSpPr/>
          <p:nvPr/>
        </p:nvSpPr>
        <p:spPr>
          <a:xfrm>
            <a:off x="7413674" y="1336431"/>
            <a:ext cx="3784209" cy="2194560"/>
          </a:xfrm>
          <a:prstGeom prst="wedgeEllipseCallout">
            <a:avLst>
              <a:gd name="adj1" fmla="val -72134"/>
              <a:gd name="adj2" fmla="val 496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答錯啦</a:t>
            </a:r>
            <a:r>
              <a:rPr lang="en-US" altLang="zh-TW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!!</a:t>
            </a:r>
            <a:endParaRPr lang="zh-TW" altLang="en-US" sz="5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635" y="2433711"/>
            <a:ext cx="5343721" cy="3668507"/>
          </a:xfrm>
          <a:prstGeom prst="rect">
            <a:avLst/>
          </a:prstGeom>
        </p:spPr>
      </p:pic>
      <p:sp>
        <p:nvSpPr>
          <p:cNvPr id="2" name="流程圖: 抽選 1">
            <a:hlinkClick r:id="" action="ppaction://hlinkshowjump?jump=firstslide"/>
          </p:cNvPr>
          <p:cNvSpPr/>
          <p:nvPr/>
        </p:nvSpPr>
        <p:spPr>
          <a:xfrm>
            <a:off x="7140387" y="4787153"/>
            <a:ext cx="2958353" cy="1315066"/>
          </a:xfrm>
          <a:prstGeom prst="flowChartExtra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 smtClean="0"/>
              <a:t>重來一次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49157272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  <p:sndAc>
          <p:stSnd>
            <p:snd r:embed="rId2" name="whoosh.wav"/>
          </p:stSnd>
        </p:sndAc>
      </p:transition>
    </mc:Choice>
    <mc:Fallback>
      <p:transition spd="slow">
        <p:fade/>
        <p:sndAc>
          <p:stSnd>
            <p:snd r:embed="rId2" name="whoosh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書卷 (垂直) 1"/>
          <p:cNvSpPr/>
          <p:nvPr/>
        </p:nvSpPr>
        <p:spPr>
          <a:xfrm>
            <a:off x="6330462" y="1069143"/>
            <a:ext cx="4642338" cy="1856937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答對了</a:t>
            </a:r>
            <a:r>
              <a:rPr lang="en-US" altLang="zh-TW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!!</a:t>
            </a:r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你好棒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2425" y="2489570"/>
            <a:ext cx="2974089" cy="3159143"/>
          </a:xfrm>
          <a:prstGeom prst="rect">
            <a:avLst/>
          </a:prstGeom>
        </p:spPr>
      </p:pic>
      <p:sp>
        <p:nvSpPr>
          <p:cNvPr id="4" name="七角星形 3">
            <a:hlinkClick r:id="" action="ppaction://hlinkshowjump?jump=endshow"/>
          </p:cNvPr>
          <p:cNvSpPr/>
          <p:nvPr/>
        </p:nvSpPr>
        <p:spPr>
          <a:xfrm>
            <a:off x="7476563" y="4069142"/>
            <a:ext cx="2985247" cy="2259106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掰掰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81251013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  <p:sndAc>
          <p:stSnd>
            <p:snd r:embed="rId2" name="cashreg.wav"/>
          </p:stSnd>
        </p:sndAc>
      </p:transition>
    </mc:Choice>
    <mc:Fallback>
      <p:transition spd="slow">
        <p:fade/>
        <p:sndAc>
          <p:stSnd>
            <p:snd r:embed="rId2" name="cashreg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36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文鼎甜妞體P</vt:lpstr>
      <vt:lpstr>新細明體</vt:lpstr>
      <vt:lpstr>Arial</vt:lpstr>
      <vt:lpstr>Calibri</vt:lpstr>
      <vt:lpstr>Calibri Light</vt:lpstr>
      <vt:lpstr>Office 佈景主題</vt:lpstr>
      <vt:lpstr>來猜猜看</vt:lpstr>
      <vt:lpstr>請問我最好的朋友是誰?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來猜猜看</dc:title>
  <dc:creator>Windows 使用者</dc:creator>
  <cp:lastModifiedBy>Windows 使用者</cp:lastModifiedBy>
  <cp:revision>10</cp:revision>
  <dcterms:created xsi:type="dcterms:W3CDTF">2022-10-18T06:53:36Z</dcterms:created>
  <dcterms:modified xsi:type="dcterms:W3CDTF">2022-11-01T07:10:23Z</dcterms:modified>
</cp:coreProperties>
</file>