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31FF"/>
    <a:srgbClr val="F7C3E6"/>
    <a:srgbClr val="00FFFF"/>
    <a:srgbClr val="FCD0DA"/>
    <a:srgbClr val="FFCC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11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35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16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53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219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17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82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61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38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4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15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chemeClr val="bg1"/>
            </a:gs>
            <a:gs pos="45000">
              <a:srgbClr val="FFCCFF"/>
            </a:gs>
            <a:gs pos="100000">
              <a:srgbClr val="00FFFF"/>
            </a:gs>
            <a:gs pos="72000">
              <a:srgbClr val="FCD0D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2F8FC-9B2C-4569-A8A4-831C8A4495C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00B68-5960-4397-973E-CFA03E09D0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9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你來猜一猜</a:t>
            </a:r>
            <a:endParaRPr lang="zh-TW" altLang="en-US" dirty="0"/>
          </a:p>
        </p:txBody>
      </p:sp>
      <p:sp>
        <p:nvSpPr>
          <p:cNvPr id="2" name="心形 1"/>
          <p:cNvSpPr/>
          <p:nvPr/>
        </p:nvSpPr>
        <p:spPr>
          <a:xfrm flipH="1">
            <a:off x="5449389" y="3324497"/>
            <a:ext cx="2991394" cy="2540725"/>
          </a:xfrm>
          <a:prstGeom prst="heart">
            <a:avLst/>
          </a:prstGeom>
          <a:solidFill>
            <a:srgbClr val="F7C3E6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書法家中楷體" panose="02010609010101010101" pitchFamily="49" charset="-120"/>
                <a:ea typeface="書法家中楷體" panose="02010609010101010101" pitchFamily="49" charset="-120"/>
                <a:hlinkClick r:id="" action="ppaction://hlinkshowjump?jump=nextslide"/>
              </a:rPr>
              <a:t>開始了</a:t>
            </a:r>
            <a:endParaRPr lang="zh-TW" altLang="en-US" sz="32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36339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請問什麼茶不能喝</a:t>
            </a:r>
            <a:endParaRPr lang="zh-TW" altLang="en-US" dirty="0"/>
          </a:p>
        </p:txBody>
      </p:sp>
      <p:sp>
        <p:nvSpPr>
          <p:cNvPr id="3" name="立方體 2">
            <a:hlinkClick r:id="" action="ppaction://hlinkshowjump?jump=lastslide"/>
          </p:cNvPr>
          <p:cNvSpPr/>
          <p:nvPr/>
        </p:nvSpPr>
        <p:spPr>
          <a:xfrm>
            <a:off x="1345474" y="4206240"/>
            <a:ext cx="2442755" cy="2299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警察</a:t>
            </a:r>
            <a:endParaRPr lang="zh-TW" altLang="en-US" sz="4800" dirty="0"/>
          </a:p>
        </p:txBody>
      </p:sp>
      <p:sp>
        <p:nvSpPr>
          <p:cNvPr id="5" name="立方體 4"/>
          <p:cNvSpPr/>
          <p:nvPr/>
        </p:nvSpPr>
        <p:spPr>
          <a:xfrm>
            <a:off x="4796245" y="4428309"/>
            <a:ext cx="2599509" cy="210312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茶葉</a:t>
            </a:r>
            <a:endParaRPr lang="zh-TW" altLang="en-US" sz="4800" dirty="0"/>
          </a:p>
        </p:txBody>
      </p:sp>
      <p:sp>
        <p:nvSpPr>
          <p:cNvPr id="6" name="立方體 5">
            <a:hlinkClick r:id="" action="ppaction://hlinkshowjump?jump=nextslide"/>
          </p:cNvPr>
          <p:cNvSpPr/>
          <p:nvPr/>
        </p:nvSpPr>
        <p:spPr>
          <a:xfrm>
            <a:off x="8961120" y="4428309"/>
            <a:ext cx="2573383" cy="207699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茶壺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883637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chimes.wav"/>
          </p:stSnd>
        </p:sndAc>
      </p:transition>
    </mc:Choice>
    <mc:Fallback>
      <p:transition spd="slow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>
            <a:hlinkClick r:id="" action="ppaction://hlinkshowjump?jump=previousslide"/>
          </p:cNvPr>
          <p:cNvSpPr/>
          <p:nvPr/>
        </p:nvSpPr>
        <p:spPr>
          <a:xfrm>
            <a:off x="6191794" y="1149532"/>
            <a:ext cx="4994366" cy="3435531"/>
          </a:xfrm>
          <a:prstGeom prst="star32">
            <a:avLst>
              <a:gd name="adj" fmla="val 31036"/>
            </a:avLst>
          </a:prstGeom>
          <a:solidFill>
            <a:srgbClr val="FCD0DA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答錯了</a:t>
            </a:r>
            <a:endParaRPr lang="zh-TW" altLang="en-US" sz="44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478" y="1400833"/>
            <a:ext cx="4817961" cy="511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94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2651"/>
            <a:ext cx="6477863" cy="3605349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3383279" y="117565"/>
            <a:ext cx="4781006" cy="2312126"/>
          </a:xfrm>
          <a:prstGeom prst="cloudCallout">
            <a:avLst>
              <a:gd name="adj1" fmla="val -33202"/>
              <a:gd name="adj2" fmla="val 126045"/>
            </a:avLst>
          </a:prstGeom>
          <a:solidFill>
            <a:srgbClr val="D331FF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sp>
        <p:nvSpPr>
          <p:cNvPr id="3" name="圓柱 2">
            <a:hlinkClick r:id="" action="ppaction://hlinkshowjump?jump=endshow"/>
          </p:cNvPr>
          <p:cNvSpPr/>
          <p:nvPr/>
        </p:nvSpPr>
        <p:spPr>
          <a:xfrm>
            <a:off x="7276011" y="3004457"/>
            <a:ext cx="4741817" cy="385354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再見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0524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書法家中楷體</vt:lpstr>
      <vt:lpstr>新細明體</vt:lpstr>
      <vt:lpstr>標楷體</vt:lpstr>
      <vt:lpstr>Arial</vt:lpstr>
      <vt:lpstr>Calibri</vt:lpstr>
      <vt:lpstr>Calibri Light</vt:lpstr>
      <vt:lpstr>Office 佈景主題</vt:lpstr>
      <vt:lpstr>你來猜一猜</vt:lpstr>
      <vt:lpstr> 請問什麼茶不能喝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你來猜一猜</dc:title>
  <dc:creator>Windows 使用者</dc:creator>
  <cp:lastModifiedBy>Windows 使用者</cp:lastModifiedBy>
  <cp:revision>12</cp:revision>
  <dcterms:created xsi:type="dcterms:W3CDTF">2022-10-11T07:10:16Z</dcterms:created>
  <dcterms:modified xsi:type="dcterms:W3CDTF">2022-11-01T07:00:19Z</dcterms:modified>
</cp:coreProperties>
</file>