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8" r:id="rId3"/>
    <p:sldId id="259" r:id="rId4"/>
    <p:sldId id="260"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未命名的章節" id="{CDFFC2FB-131F-4CEB-90C7-5F631A719B1A}">
          <p14:sldIdLst>
            <p14:sldId id="256"/>
            <p14:sldId id="258"/>
            <p14:sldId id="259"/>
            <p14:sldId id="260"/>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ndows 使用者" initials="W使" lastIdx="3" clrIdx="0">
    <p:extLst>
      <p:ext uri="{19B8F6BF-5375-455C-9EA6-DF929625EA0E}">
        <p15:presenceInfo xmlns:p15="http://schemas.microsoft.com/office/powerpoint/2012/main" userId="Windows 使用者"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70" d="100"/>
          <a:sy n="70" d="100"/>
        </p:scale>
        <p:origin x="738" y="13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08039E-AFB0-4170-A865-30129CD59CB2}" type="datetimeFigureOut">
              <a:rPr lang="zh-TW" altLang="en-US" smtClean="0"/>
              <a:t>2022/11/1</a:t>
            </a:fld>
            <a:endParaRPr lang="zh-TW" altLang="en-US"/>
          </a:p>
        </p:txBody>
      </p:sp>
      <p:sp>
        <p:nvSpPr>
          <p:cNvPr id="4" name="投影片圖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B377B8-9E4C-4349-AB0E-CF38F50310D9}" type="slidenum">
              <a:rPr lang="zh-TW" altLang="en-US" smtClean="0"/>
              <a:t>‹#›</a:t>
            </a:fld>
            <a:endParaRPr lang="zh-TW" altLang="en-US"/>
          </a:p>
        </p:txBody>
      </p:sp>
    </p:spTree>
    <p:extLst>
      <p:ext uri="{BB962C8B-B14F-4D97-AF65-F5344CB8AC3E}">
        <p14:creationId xmlns:p14="http://schemas.microsoft.com/office/powerpoint/2010/main" val="17955549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66F9DC70-8B0E-4E60-BDEA-09299E487C21}" type="datetimeFigureOut">
              <a:rPr lang="zh-TW" altLang="en-US" smtClean="0"/>
              <a:t>2022/11/1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0B777E48-2890-472B-B974-8718AE1D6237}" type="slidenum">
              <a:rPr lang="zh-TW" altLang="en-US" smtClean="0"/>
              <a:t>‹#›</a:t>
            </a:fld>
            <a:endParaRPr lang="zh-TW" alt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48195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全景圖片 (含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smtClean="0"/>
              <a:t>按一下圖示以新增圖片</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編輯母片文字樣式</a:t>
            </a:r>
          </a:p>
        </p:txBody>
      </p:sp>
      <p:sp>
        <p:nvSpPr>
          <p:cNvPr id="3" name="Date Placeholder 2"/>
          <p:cNvSpPr>
            <a:spLocks noGrp="1"/>
          </p:cNvSpPr>
          <p:nvPr>
            <p:ph type="dt" sz="half" idx="10"/>
          </p:nvPr>
        </p:nvSpPr>
        <p:spPr/>
        <p:txBody>
          <a:bodyPr/>
          <a:lstStyle/>
          <a:p>
            <a:fld id="{66F9DC70-8B0E-4E60-BDEA-09299E487C21}" type="datetimeFigureOut">
              <a:rPr lang="zh-TW" altLang="en-US" smtClean="0"/>
              <a:t>2022/11/1</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0B777E48-2890-472B-B974-8718AE1D6237}" type="slidenum">
              <a:rPr lang="zh-TW" altLang="en-US" smtClean="0"/>
              <a:t>‹#›</a:t>
            </a:fld>
            <a:endParaRPr lang="zh-TW" altLang="en-US"/>
          </a:p>
        </p:txBody>
      </p:sp>
    </p:spTree>
    <p:extLst>
      <p:ext uri="{BB962C8B-B14F-4D97-AF65-F5344CB8AC3E}">
        <p14:creationId xmlns:p14="http://schemas.microsoft.com/office/powerpoint/2010/main" val="398305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66F9DC70-8B0E-4E60-BDEA-09299E487C21}" type="datetimeFigureOut">
              <a:rPr lang="zh-TW" altLang="en-US" smtClean="0"/>
              <a:t>2022/11/1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0B777E48-2890-472B-B974-8718AE1D6237}" type="slidenum">
              <a:rPr lang="zh-TW" altLang="en-US" smtClean="0"/>
              <a:t>‹#›</a:t>
            </a:fld>
            <a:endParaRPr lang="zh-TW" altLang="en-US"/>
          </a:p>
        </p:txBody>
      </p:sp>
    </p:spTree>
    <p:extLst>
      <p:ext uri="{BB962C8B-B14F-4D97-AF65-F5344CB8AC3E}">
        <p14:creationId xmlns:p14="http://schemas.microsoft.com/office/powerpoint/2010/main" val="28035771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zh-TW" altLang="en-US" smtClean="0"/>
              <a:t>按一下以編輯母片標題樣式</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編輯母片文字樣式</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66F9DC70-8B0E-4E60-BDEA-09299E487C21}" type="datetimeFigureOut">
              <a:rPr lang="zh-TW" altLang="en-US" smtClean="0"/>
              <a:t>2022/11/1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0B777E48-2890-472B-B974-8718AE1D6237}" type="slidenum">
              <a:rPr lang="zh-TW" altLang="en-US" smtClean="0"/>
              <a:t>‹#›</a:t>
            </a:fld>
            <a:endParaRPr lang="zh-TW" alt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0715896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66F9DC70-8B0E-4E60-BDEA-09299E487C21}" type="datetimeFigureOut">
              <a:rPr lang="zh-TW" altLang="en-US" smtClean="0"/>
              <a:t>2022/11/1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0B777E48-2890-472B-B974-8718AE1D6237}" type="slidenum">
              <a:rPr lang="zh-TW" altLang="en-US" smtClean="0"/>
              <a:t>‹#›</a:t>
            </a:fld>
            <a:endParaRPr lang="zh-TW" altLang="en-US"/>
          </a:p>
        </p:txBody>
      </p:sp>
    </p:spTree>
    <p:extLst>
      <p:ext uri="{BB962C8B-B14F-4D97-AF65-F5344CB8AC3E}">
        <p14:creationId xmlns:p14="http://schemas.microsoft.com/office/powerpoint/2010/main" val="32498551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zh-TW" altLang="en-US" smtClean="0"/>
              <a:t>按一下以編輯母片標題樣式</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zh-TW" altLang="en-US" smtClean="0"/>
              <a:t>編輯母片文字樣式</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66F9DC70-8B0E-4E60-BDEA-09299E487C21}" type="datetimeFigureOut">
              <a:rPr lang="zh-TW" altLang="en-US" smtClean="0"/>
              <a:t>2022/11/1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0B777E48-2890-472B-B974-8718AE1D6237}" type="slidenum">
              <a:rPr lang="zh-TW" altLang="en-US" smtClean="0"/>
              <a:t>‹#›</a:t>
            </a:fld>
            <a:endParaRPr lang="zh-TW" alt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9167072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zh-TW" altLang="en-US" smtClean="0"/>
              <a:t>按一下以編輯母片標題樣式</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zh-TW" altLang="en-US" smtClean="0"/>
              <a:t>編輯母片文字樣式</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66F9DC70-8B0E-4E60-BDEA-09299E487C21}" type="datetimeFigureOut">
              <a:rPr lang="zh-TW" altLang="en-US" smtClean="0"/>
              <a:t>2022/11/1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0B777E48-2890-472B-B974-8718AE1D6237}" type="slidenum">
              <a:rPr lang="zh-TW" altLang="en-US" smtClean="0"/>
              <a:t>‹#›</a:t>
            </a:fld>
            <a:endParaRPr lang="zh-TW" altLang="en-US"/>
          </a:p>
        </p:txBody>
      </p:sp>
    </p:spTree>
    <p:extLst>
      <p:ext uri="{BB962C8B-B14F-4D97-AF65-F5344CB8AC3E}">
        <p14:creationId xmlns:p14="http://schemas.microsoft.com/office/powerpoint/2010/main" val="25724211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ncho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66F9DC70-8B0E-4E60-BDEA-09299E487C21}" type="datetimeFigureOut">
              <a:rPr lang="zh-TW" altLang="en-US" smtClean="0"/>
              <a:t>2022/11/1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0B777E48-2890-472B-B974-8718AE1D6237}" type="slidenum">
              <a:rPr lang="zh-TW" altLang="en-US" smtClean="0"/>
              <a:t>‹#›</a:t>
            </a:fld>
            <a:endParaRPr lang="zh-TW" altLang="en-US"/>
          </a:p>
        </p:txBody>
      </p:sp>
    </p:spTree>
    <p:extLst>
      <p:ext uri="{BB962C8B-B14F-4D97-AF65-F5344CB8AC3E}">
        <p14:creationId xmlns:p14="http://schemas.microsoft.com/office/powerpoint/2010/main" val="11939894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66F9DC70-8B0E-4E60-BDEA-09299E487C21}" type="datetimeFigureOut">
              <a:rPr lang="zh-TW" altLang="en-US" smtClean="0"/>
              <a:t>2022/11/1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0B777E48-2890-472B-B974-8718AE1D6237}" type="slidenum">
              <a:rPr lang="zh-TW" altLang="en-US" smtClean="0"/>
              <a:t>‹#›</a:t>
            </a:fld>
            <a:endParaRPr lang="zh-TW" altLang="en-US"/>
          </a:p>
        </p:txBody>
      </p:sp>
    </p:spTree>
    <p:extLst>
      <p:ext uri="{BB962C8B-B14F-4D97-AF65-F5344CB8AC3E}">
        <p14:creationId xmlns:p14="http://schemas.microsoft.com/office/powerpoint/2010/main" val="800887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nchor="ct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66F9DC70-8B0E-4E60-BDEA-09299E487C21}" type="datetimeFigureOut">
              <a:rPr lang="zh-TW" altLang="en-US" smtClean="0"/>
              <a:t>2022/11/1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0B777E48-2890-472B-B974-8718AE1D6237}" type="slidenum">
              <a:rPr lang="zh-TW" altLang="en-US" smtClean="0"/>
              <a:t>‹#›</a:t>
            </a:fld>
            <a:endParaRPr lang="zh-TW" altLang="en-US"/>
          </a:p>
        </p:txBody>
      </p:sp>
    </p:spTree>
    <p:extLst>
      <p:ext uri="{BB962C8B-B14F-4D97-AF65-F5344CB8AC3E}">
        <p14:creationId xmlns:p14="http://schemas.microsoft.com/office/powerpoint/2010/main" val="2514499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66F9DC70-8B0E-4E60-BDEA-09299E487C21}" type="datetimeFigureOut">
              <a:rPr lang="zh-TW" altLang="en-US" smtClean="0"/>
              <a:t>2022/11/1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0B777E48-2890-472B-B974-8718AE1D6237}" type="slidenum">
              <a:rPr lang="zh-TW" altLang="en-US" smtClean="0"/>
              <a:t>‹#›</a:t>
            </a:fld>
            <a:endParaRPr lang="zh-TW" altLang="en-US"/>
          </a:p>
        </p:txBody>
      </p:sp>
    </p:spTree>
    <p:extLst>
      <p:ext uri="{BB962C8B-B14F-4D97-AF65-F5344CB8AC3E}">
        <p14:creationId xmlns:p14="http://schemas.microsoft.com/office/powerpoint/2010/main" val="3579029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66F9DC70-8B0E-4E60-BDEA-09299E487C21}" type="datetimeFigureOut">
              <a:rPr lang="zh-TW" altLang="en-US" smtClean="0"/>
              <a:t>2022/11/1</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0B777E48-2890-472B-B974-8718AE1D6237}" type="slidenum">
              <a:rPr lang="zh-TW" altLang="en-US" smtClean="0"/>
              <a:t>‹#›</a:t>
            </a:fld>
            <a:endParaRPr lang="zh-TW" altLang="en-US"/>
          </a:p>
        </p:txBody>
      </p:sp>
    </p:spTree>
    <p:extLst>
      <p:ext uri="{BB962C8B-B14F-4D97-AF65-F5344CB8AC3E}">
        <p14:creationId xmlns:p14="http://schemas.microsoft.com/office/powerpoint/2010/main" val="3920132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66F9DC70-8B0E-4E60-BDEA-09299E487C21}" type="datetimeFigureOut">
              <a:rPr lang="zh-TW" altLang="en-US" smtClean="0"/>
              <a:t>2022/11/1</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0B777E48-2890-472B-B974-8718AE1D6237}" type="slidenum">
              <a:rPr lang="zh-TW" altLang="en-US" smtClean="0"/>
              <a:t>‹#›</a:t>
            </a:fld>
            <a:endParaRPr lang="zh-TW" altLang="en-US"/>
          </a:p>
        </p:txBody>
      </p:sp>
    </p:spTree>
    <p:extLst>
      <p:ext uri="{BB962C8B-B14F-4D97-AF65-F5344CB8AC3E}">
        <p14:creationId xmlns:p14="http://schemas.microsoft.com/office/powerpoint/2010/main" val="3160771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66F9DC70-8B0E-4E60-BDEA-09299E487C21}" type="datetimeFigureOut">
              <a:rPr lang="zh-TW" altLang="en-US" smtClean="0"/>
              <a:t>2022/11/1</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0B777E48-2890-472B-B974-8718AE1D6237}" type="slidenum">
              <a:rPr lang="zh-TW" altLang="en-US" smtClean="0"/>
              <a:t>‹#›</a:t>
            </a:fld>
            <a:endParaRPr lang="zh-TW" altLang="en-US"/>
          </a:p>
        </p:txBody>
      </p:sp>
    </p:spTree>
    <p:extLst>
      <p:ext uri="{BB962C8B-B14F-4D97-AF65-F5344CB8AC3E}">
        <p14:creationId xmlns:p14="http://schemas.microsoft.com/office/powerpoint/2010/main" val="3879546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F9DC70-8B0E-4E60-BDEA-09299E487C21}" type="datetimeFigureOut">
              <a:rPr lang="zh-TW" altLang="en-US" smtClean="0"/>
              <a:t>2022/11/1</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0B777E48-2890-472B-B974-8718AE1D6237}" type="slidenum">
              <a:rPr lang="zh-TW" altLang="en-US" smtClean="0"/>
              <a:t>‹#›</a:t>
            </a:fld>
            <a:endParaRPr lang="zh-TW" altLang="en-US"/>
          </a:p>
        </p:txBody>
      </p:sp>
    </p:spTree>
    <p:extLst>
      <p:ext uri="{BB962C8B-B14F-4D97-AF65-F5344CB8AC3E}">
        <p14:creationId xmlns:p14="http://schemas.microsoft.com/office/powerpoint/2010/main" val="2257112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編輯母片文字樣式</a:t>
            </a:r>
          </a:p>
        </p:txBody>
      </p:sp>
      <p:sp>
        <p:nvSpPr>
          <p:cNvPr id="5" name="Date Placeholder 4"/>
          <p:cNvSpPr>
            <a:spLocks noGrp="1"/>
          </p:cNvSpPr>
          <p:nvPr>
            <p:ph type="dt" sz="half" idx="10"/>
          </p:nvPr>
        </p:nvSpPr>
        <p:spPr/>
        <p:txBody>
          <a:bodyPr/>
          <a:lstStyle/>
          <a:p>
            <a:fld id="{66F9DC70-8B0E-4E60-BDEA-09299E487C21}" type="datetimeFigureOut">
              <a:rPr lang="zh-TW" altLang="en-US" smtClean="0"/>
              <a:t>2022/11/1</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0B777E48-2890-472B-B974-8718AE1D6237}" type="slidenum">
              <a:rPr lang="zh-TW" altLang="en-US" smtClean="0"/>
              <a:t>‹#›</a:t>
            </a:fld>
            <a:endParaRPr lang="zh-TW" altLang="en-US"/>
          </a:p>
        </p:txBody>
      </p:sp>
    </p:spTree>
    <p:extLst>
      <p:ext uri="{BB962C8B-B14F-4D97-AF65-F5344CB8AC3E}">
        <p14:creationId xmlns:p14="http://schemas.microsoft.com/office/powerpoint/2010/main" val="3173709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zh-TW" altLang="en-US" smtClean="0"/>
              <a:t>按一下以編輯母片標題樣式</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編輯母片文字樣式</a:t>
            </a:r>
          </a:p>
        </p:txBody>
      </p:sp>
      <p:sp>
        <p:nvSpPr>
          <p:cNvPr id="5" name="Date Placeholder 4"/>
          <p:cNvSpPr>
            <a:spLocks noGrp="1"/>
          </p:cNvSpPr>
          <p:nvPr>
            <p:ph type="dt" sz="half" idx="10"/>
          </p:nvPr>
        </p:nvSpPr>
        <p:spPr/>
        <p:txBody>
          <a:bodyPr/>
          <a:lstStyle/>
          <a:p>
            <a:fld id="{66F9DC70-8B0E-4E60-BDEA-09299E487C21}" type="datetimeFigureOut">
              <a:rPr lang="zh-TW" altLang="en-US" smtClean="0"/>
              <a:t>2022/11/1</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0B777E48-2890-472B-B974-8718AE1D6237}" type="slidenum">
              <a:rPr lang="zh-TW" altLang="en-US" smtClean="0"/>
              <a:t>‹#›</a:t>
            </a:fld>
            <a:endParaRPr lang="zh-TW" altLang="en-US"/>
          </a:p>
        </p:txBody>
      </p:sp>
    </p:spTree>
    <p:extLst>
      <p:ext uri="{BB962C8B-B14F-4D97-AF65-F5344CB8AC3E}">
        <p14:creationId xmlns:p14="http://schemas.microsoft.com/office/powerpoint/2010/main" val="1059471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66F9DC70-8B0E-4E60-BDEA-09299E487C21}" type="datetimeFigureOut">
              <a:rPr lang="zh-TW" altLang="en-US" smtClean="0"/>
              <a:t>2022/11/1</a:t>
            </a:fld>
            <a:endParaRPr lang="zh-TW" alt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zh-TW" alt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0B777E48-2890-472B-B974-8718AE1D6237}" type="slidenum">
              <a:rPr lang="zh-TW" altLang="en-US" smtClean="0"/>
              <a:t>‹#›</a:t>
            </a:fld>
            <a:endParaRPr lang="zh-TW" altLang="en-US"/>
          </a:p>
        </p:txBody>
      </p:sp>
    </p:spTree>
    <p:extLst>
      <p:ext uri="{BB962C8B-B14F-4D97-AF65-F5344CB8AC3E}">
        <p14:creationId xmlns:p14="http://schemas.microsoft.com/office/powerpoint/2010/main" val="64170466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6.xml"/><Relationship Id="rId4" Type="http://schemas.openxmlformats.org/officeDocument/2006/relationships/audio" Target="../media/audio1.wav"/></Relationships>
</file>

<file path=ppt/slides/_rels/slide2.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15.xml"/><Relationship Id="rId4" Type="http://schemas.openxmlformats.org/officeDocument/2006/relationships/audio" Target="../media/audio2.wav"/></Relationships>
</file>

<file path=ppt/slides/_rels/slide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zh-TW" altLang="en-US" dirty="0" smtClean="0"/>
              <a:t>大家來挑戰</a:t>
            </a:r>
            <a:endParaRPr lang="zh-TW" altLang="en-US" dirty="0"/>
          </a:p>
        </p:txBody>
      </p:sp>
      <mc:AlternateContent xmlns:mc="http://schemas.openxmlformats.org/markup-compatibility/2006" xmlns:a14="http://schemas.microsoft.com/office/drawing/2010/main">
        <mc:Choice Requires="a14">
          <p:sp>
            <p:nvSpPr>
              <p:cNvPr id="2" name="文字方塊 1"/>
              <p:cNvSpPr txBox="1"/>
              <p:nvPr/>
            </p:nvSpPr>
            <p:spPr>
              <a:xfrm>
                <a:off x="5649685" y="2971800"/>
                <a:ext cx="2141612"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a:fld id="{E7D8788E-C8ED-431D-A410-89ABB10950E8}" type="mathplaceholder">
                        <a:rPr lang="zh-TW" altLang="en-US" i="1" smtClean="0">
                          <a:latin typeface="Cambria Math" panose="02040503050406030204" pitchFamily="18" charset="0"/>
                        </a:rPr>
                        <a:t>在這裡鍵入方程式。</a:t>
                      </a:fld>
                    </m:oMath>
                  </m:oMathPara>
                </a14:m>
                <a:endParaRPr lang="zh-TW" altLang="en-US" dirty="0"/>
              </a:p>
            </p:txBody>
          </p:sp>
        </mc:Choice>
        <mc:Fallback xmlns="">
          <p:sp>
            <p:nvSpPr>
              <p:cNvPr id="2" name="文字方塊 1"/>
              <p:cNvSpPr txBox="1">
                <a:spLocks noRot="1" noChangeAspect="1" noMove="1" noResize="1" noEditPoints="1" noAdjustHandles="1" noChangeArrowheads="1" noChangeShapeType="1" noTextEdit="1"/>
              </p:cNvSpPr>
              <p:nvPr/>
            </p:nvSpPr>
            <p:spPr>
              <a:xfrm>
                <a:off x="5649685" y="2971800"/>
                <a:ext cx="2141612" cy="276999"/>
              </a:xfrm>
              <a:prstGeom prst="rect">
                <a:avLst/>
              </a:prstGeom>
              <a:blipFill>
                <a:blip r:embed="rId3"/>
                <a:stretch>
                  <a:fillRect l="-3134" t="-8889" r="-3134" b="-24444"/>
                </a:stretch>
              </a:blipFill>
            </p:spPr>
            <p:txBody>
              <a:bodyPr/>
              <a:lstStyle/>
              <a:p>
                <a:r>
                  <a:rPr lang="zh-TW" altLang="en-US">
                    <a:noFill/>
                  </a:rPr>
                  <a:t> </a:t>
                </a:r>
              </a:p>
            </p:txBody>
          </p:sp>
        </mc:Fallback>
      </mc:AlternateContent>
      <p:sp>
        <p:nvSpPr>
          <p:cNvPr id="3" name="橢圓 2"/>
          <p:cNvSpPr/>
          <p:nvPr/>
        </p:nvSpPr>
        <p:spPr>
          <a:xfrm>
            <a:off x="684212" y="1541417"/>
            <a:ext cx="10419217" cy="322652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smtClean="0"/>
              <a:t>開始</a:t>
            </a:r>
            <a:endParaRPr lang="zh-TW" altLang="en-US" dirty="0"/>
          </a:p>
        </p:txBody>
      </p:sp>
    </p:spTree>
    <p:extLst>
      <p:ext uri="{BB962C8B-B14F-4D97-AF65-F5344CB8AC3E}">
        <p14:creationId xmlns:p14="http://schemas.microsoft.com/office/powerpoint/2010/main" val="27478336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sndAc>
          <p:stSnd>
            <p:snd r:embed="rId2" name="drumroll.wav"/>
          </p:stSnd>
        </p:sndAc>
      </p:transition>
    </mc:Choice>
    <mc:Fallback xmlns="">
      <p:transition spd="slow">
        <p:fade/>
        <p:sndAc>
          <p:stSnd>
            <p:snd r:embed="rId4" name="drumroll.wav"/>
          </p:stSnd>
        </p:sndAc>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班上最喜歡做什麼</a:t>
            </a:r>
            <a:endParaRPr lang="zh-TW" altLang="en-US" dirty="0"/>
          </a:p>
        </p:txBody>
      </p:sp>
      <p:sp>
        <p:nvSpPr>
          <p:cNvPr id="3" name="文字版面配置區 2"/>
          <p:cNvSpPr>
            <a:spLocks noGrp="1"/>
          </p:cNvSpPr>
          <p:nvPr>
            <p:ph type="body" sz="quarter" idx="13"/>
          </p:nvPr>
        </p:nvSpPr>
        <p:spPr/>
        <p:txBody>
          <a:bodyPr/>
          <a:lstStyle/>
          <a:p>
            <a:endParaRPr lang="zh-TW" altLang="en-US" dirty="0"/>
          </a:p>
        </p:txBody>
      </p:sp>
      <p:sp>
        <p:nvSpPr>
          <p:cNvPr id="4" name="文字版面配置區 3"/>
          <p:cNvSpPr>
            <a:spLocks noGrp="1"/>
          </p:cNvSpPr>
          <p:nvPr>
            <p:ph type="body" idx="1"/>
          </p:nvPr>
        </p:nvSpPr>
        <p:spPr/>
        <p:txBody>
          <a:bodyPr/>
          <a:lstStyle/>
          <a:p>
            <a:r>
              <a:rPr lang="zh-TW" altLang="en-US" dirty="0" smtClean="0"/>
              <a:t>                                                                          </a:t>
            </a:r>
            <a:endParaRPr lang="zh-TW" altLang="en-US" dirty="0"/>
          </a:p>
        </p:txBody>
      </p:sp>
      <p:sp>
        <p:nvSpPr>
          <p:cNvPr id="5" name="橢圓 4">
            <a:hlinkClick r:id="" action="ppaction://hlinkshowjump?jump=nextslide"/>
          </p:cNvPr>
          <p:cNvSpPr/>
          <p:nvPr/>
        </p:nvSpPr>
        <p:spPr>
          <a:xfrm>
            <a:off x="483326" y="5199017"/>
            <a:ext cx="1515291" cy="1214846"/>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zh-TW" altLang="en-US" dirty="0" smtClean="0"/>
              <a:t>睡覺</a:t>
            </a:r>
            <a:endParaRPr lang="zh-TW" altLang="en-US" dirty="0"/>
          </a:p>
        </p:txBody>
      </p:sp>
      <p:sp>
        <p:nvSpPr>
          <p:cNvPr id="6" name="橢圓 5">
            <a:hlinkClick r:id="" action="ppaction://hlinkshowjump?jump=nextslide"/>
          </p:cNvPr>
          <p:cNvSpPr/>
          <p:nvPr/>
        </p:nvSpPr>
        <p:spPr>
          <a:xfrm>
            <a:off x="1998617" y="5380565"/>
            <a:ext cx="3409406" cy="1033298"/>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TW" altLang="en-US" dirty="0" smtClean="0"/>
              <a:t>講話</a:t>
            </a:r>
            <a:endParaRPr lang="zh-TW" altLang="en-US" dirty="0"/>
          </a:p>
        </p:txBody>
      </p:sp>
      <p:sp>
        <p:nvSpPr>
          <p:cNvPr id="7" name="橢圓 6"/>
          <p:cNvSpPr/>
          <p:nvPr/>
        </p:nvSpPr>
        <p:spPr>
          <a:xfrm>
            <a:off x="5617029" y="5604932"/>
            <a:ext cx="2534194" cy="931819"/>
          </a:xfrm>
          <a:prstGeom prst="ellipse">
            <a:avLst/>
          </a:prstGeom>
        </p:spPr>
        <p:style>
          <a:lnRef idx="1">
            <a:schemeClr val="accent2"/>
          </a:lnRef>
          <a:fillRef idx="2">
            <a:schemeClr val="accent2"/>
          </a:fillRef>
          <a:effectRef idx="1">
            <a:schemeClr val="accent2"/>
          </a:effectRef>
          <a:fontRef idx="minor">
            <a:schemeClr val="dk1"/>
          </a:fontRef>
        </p:style>
        <p:txBody>
          <a:bodyPr rtlCol="0" anchor="t"/>
          <a:lstStyle/>
          <a:p>
            <a:pPr marL="342900" indent="-342900" algn="r">
              <a:lnSpc>
                <a:spcPct val="300000"/>
              </a:lnSpc>
              <a:buFont typeface="Wingdings" panose="05000000000000000000" pitchFamily="2" charset="2"/>
              <a:buAutoNum type="circleNumWdWhitePlain"/>
            </a:pPr>
            <a:r>
              <a:rPr lang="zh-TW" altLang="en-US" b="1" i="1" u="sng" strike="sngStrike" dirty="0" smtClean="0">
                <a:solidFill>
                  <a:schemeClr val="tx2">
                    <a:lumMod val="60000"/>
                    <a:lumOff val="40000"/>
                  </a:schemeClr>
                </a:solidFill>
                <a:effectLst>
                  <a:outerShdw blurRad="38100" dist="38100" dir="2700000" algn="tl">
                    <a:srgbClr val="000000">
                      <a:alpha val="43137"/>
                    </a:srgbClr>
                  </a:outerShdw>
                </a:effectLst>
              </a:rPr>
              <a:t>驟曾映</a:t>
            </a:r>
            <a:r>
              <a:rPr lang="zh-TW" altLang="en-US" b="1" i="1" u="sng" strike="sngStrike" dirty="0">
                <a:solidFill>
                  <a:schemeClr val="tx2">
                    <a:lumMod val="60000"/>
                    <a:lumOff val="40000"/>
                  </a:schemeClr>
                </a:solidFill>
                <a:effectLst>
                  <a:outerShdw blurRad="38100" dist="38100" dir="2700000" algn="tl">
                    <a:srgbClr val="000000">
                      <a:alpha val="43137"/>
                    </a:srgbClr>
                  </a:outerShdw>
                </a:effectLst>
              </a:rPr>
              <a:t>寧</a:t>
            </a:r>
            <a:endParaRPr lang="zh-TW" altLang="en-US" b="1" i="1" u="sng" strike="sngStrike" dirty="0">
              <a:solidFill>
                <a:schemeClr val="tx2">
                  <a:lumMod val="60000"/>
                  <a:lumOff val="4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45591819"/>
      </p:ext>
    </p:extLst>
  </p:cSld>
  <p:clrMapOvr>
    <a:masterClrMapping/>
  </p:clrMapOvr>
  <mc:AlternateContent xmlns:mc="http://schemas.openxmlformats.org/markup-compatibility/2006" xmlns:p14="http://schemas.microsoft.com/office/powerpoint/2010/main">
    <mc:Choice Requires="p14">
      <p:transition spd="slow" p14:dur="4000">
        <p14:vortex dir="r"/>
        <p:sndAc>
          <p:stSnd loop="1">
            <p:snd r:embed="rId2" name="hammer.wav"/>
          </p:stSnd>
        </p:sndAc>
      </p:transition>
    </mc:Choice>
    <mc:Fallback xmlns="">
      <p:transition spd="slow">
        <p:fade/>
        <p:sndAc>
          <p:stSnd loop="1">
            <p:snd r:embed="rId4" name="hammer.wav"/>
          </p:stSnd>
        </p:sndAc>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4" name="文字版面配置區 3"/>
          <p:cNvSpPr>
            <a:spLocks noGrp="1"/>
          </p:cNvSpPr>
          <p:nvPr>
            <p:ph type="body" sz="quarter" idx="14"/>
          </p:nvPr>
        </p:nvSpPr>
        <p:spPr/>
        <p:txBody>
          <a:bodyPr/>
          <a:lstStyle/>
          <a:p>
            <a:r>
              <a:rPr lang="zh-TW" altLang="en-US" dirty="0" smtClean="0"/>
              <a:t>錯了</a:t>
            </a:r>
            <a:endParaRPr lang="zh-TW" altLang="en-US" dirty="0"/>
          </a:p>
        </p:txBody>
      </p:sp>
      <p:pic>
        <p:nvPicPr>
          <p:cNvPr id="9" name="圖片版面配置區 8"/>
          <p:cNvPicPr>
            <a:picLocks noGrp="1" noChangeAspect="1"/>
          </p:cNvPicPr>
          <p:nvPr>
            <p:ph type="pic" idx="13"/>
          </p:nvPr>
        </p:nvPicPr>
        <p:blipFill>
          <a:blip r:embed="rId2">
            <a:extLst>
              <a:ext uri="{28A0092B-C50C-407E-A947-70E740481C1C}">
                <a14:useLocalDpi xmlns:a14="http://schemas.microsoft.com/office/drawing/2010/main" val="0"/>
              </a:ext>
            </a:extLst>
          </a:blip>
          <a:srcRect t="40510" b="40510"/>
          <a:stretch>
            <a:fillRect/>
          </a:stretch>
        </p:blipFill>
        <p:spPr>
          <a:xfrm>
            <a:off x="685800" y="533399"/>
            <a:ext cx="10818812" cy="6794863"/>
          </a:xfrm>
        </p:spPr>
      </p:pic>
      <p:sp>
        <p:nvSpPr>
          <p:cNvPr id="3" name="橢圓 2">
            <a:hlinkClick r:id="" action="ppaction://hlinkshowjump?jump=previousslide"/>
          </p:cNvPr>
          <p:cNvSpPr/>
          <p:nvPr/>
        </p:nvSpPr>
        <p:spPr>
          <a:xfrm>
            <a:off x="914402" y="953589"/>
            <a:ext cx="8660672" cy="373597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smtClean="0"/>
              <a:t>重</a:t>
            </a:r>
            <a:r>
              <a:rPr lang="zh-TW" altLang="en-US" dirty="0"/>
              <a:t>來</a:t>
            </a:r>
          </a:p>
        </p:txBody>
      </p:sp>
    </p:spTree>
    <p:extLst>
      <p:ext uri="{BB962C8B-B14F-4D97-AF65-F5344CB8AC3E}">
        <p14:creationId xmlns:p14="http://schemas.microsoft.com/office/powerpoint/2010/main" val="2681020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73063" y="4549260"/>
            <a:ext cx="8534400" cy="1507067"/>
          </a:xfrm>
        </p:spPr>
        <p:txBody>
          <a:bodyPr>
            <a:normAutofit fontScale="90000"/>
          </a:bodyPr>
          <a:lstStyle/>
          <a:p>
            <a:r>
              <a:rPr lang="zh-TW" altLang="en-US" dirty="0" smtClean="0"/>
              <a:t>嗚嗚嗚嗚嗚嗚嗚嗚嗚嗚嗚嗚嗚嗚嗚嗚嗚嗚嗚嗚嗚嗚嗚嗚嗚嗚嗚嗚嗚嗚嗚嗚嗚嗚嗚嗚嗚嗚嗚嗚嗚嗚嗚嗚嗚嗚嗚嗚嗚嗚嗚嗚嗚嗚嗚嗚嗚嗚嗚嗚嗚</a:t>
            </a:r>
            <a:r>
              <a:rPr lang="zh-TW" altLang="en-US" dirty="0" smtClean="0"/>
              <a:t>嗚</a:t>
            </a:r>
            <a:r>
              <a:rPr lang="zh-TW" altLang="en-US" dirty="0" smtClean="0"/>
              <a:t>嗚</a:t>
            </a:r>
            <a:r>
              <a:rPr lang="zh-TW" altLang="en-US" dirty="0"/>
              <a:t>嗚嗚</a:t>
            </a:r>
            <a:r>
              <a:rPr lang="zh-TW" altLang="en-US" dirty="0" smtClean="0"/>
              <a:t>嗚</a:t>
            </a:r>
            <a:r>
              <a:rPr lang="zh-TW" altLang="en-US" dirty="0"/>
              <a:t>嗚嗚</a:t>
            </a:r>
            <a:r>
              <a:rPr lang="zh-TW" altLang="en-US" dirty="0" smtClean="0"/>
              <a:t>嗚</a:t>
            </a:r>
            <a:r>
              <a:rPr lang="zh-TW" altLang="en-US" dirty="0"/>
              <a:t>嗚嗚</a:t>
            </a:r>
            <a:r>
              <a:rPr lang="zh-TW" altLang="en-US" dirty="0" smtClean="0"/>
              <a:t>嗚</a:t>
            </a:r>
            <a:r>
              <a:rPr lang="zh-TW" altLang="en-US" dirty="0"/>
              <a:t>嗚嗚</a:t>
            </a:r>
            <a:r>
              <a:rPr lang="zh-TW" altLang="en-US" dirty="0" smtClean="0"/>
              <a:t>嗚</a:t>
            </a:r>
            <a:r>
              <a:rPr lang="zh-TW" altLang="en-US" dirty="0"/>
              <a:t>嗚嗚</a:t>
            </a:r>
            <a:r>
              <a:rPr lang="zh-TW" altLang="en-US" dirty="0" smtClean="0"/>
              <a:t>嗚</a:t>
            </a:r>
            <a:r>
              <a:rPr lang="zh-TW" altLang="en-US" dirty="0"/>
              <a:t>嗚嗚</a:t>
            </a:r>
            <a:r>
              <a:rPr lang="zh-TW" altLang="en-US" dirty="0" smtClean="0"/>
              <a:t>嗚</a:t>
            </a:r>
            <a:r>
              <a:rPr lang="zh-TW" altLang="en-US" dirty="0"/>
              <a:t>嗚嗚</a:t>
            </a:r>
            <a:r>
              <a:rPr lang="zh-TW" altLang="en-US" dirty="0" smtClean="0"/>
              <a:t>嗚</a:t>
            </a:r>
            <a:r>
              <a:rPr lang="zh-TW" altLang="en-US" dirty="0"/>
              <a:t>嗚嗚</a:t>
            </a:r>
            <a:r>
              <a:rPr lang="zh-TW" altLang="en-US" dirty="0" smtClean="0"/>
              <a:t>嗚</a:t>
            </a:r>
            <a:r>
              <a:rPr lang="zh-TW" altLang="en-US" dirty="0"/>
              <a:t>嗚嗚</a:t>
            </a:r>
            <a:r>
              <a:rPr lang="zh-TW" altLang="en-US" dirty="0" smtClean="0"/>
              <a:t>嗚</a:t>
            </a:r>
            <a:r>
              <a:rPr lang="zh-TW" altLang="en-US" dirty="0"/>
              <a:t>嗚嗚嗚</a:t>
            </a:r>
            <a:endParaRPr lang="zh-TW" altLang="en-US" dirty="0"/>
          </a:p>
        </p:txBody>
      </p:sp>
      <p:pic>
        <p:nvPicPr>
          <p:cNvPr id="5" name="圖片版面配置區 4"/>
          <p:cNvPicPr>
            <a:picLocks noGrp="1" noChangeAspect="1"/>
          </p:cNvPicPr>
          <p:nvPr>
            <p:ph type="pic" idx="13"/>
          </p:nvPr>
        </p:nvPicPr>
        <p:blipFill>
          <a:blip r:embed="rId2">
            <a:extLst>
              <a:ext uri="{28A0092B-C50C-407E-A947-70E740481C1C}">
                <a14:useLocalDpi xmlns:a14="http://schemas.microsoft.com/office/drawing/2010/main" val="0"/>
              </a:ext>
            </a:extLst>
          </a:blip>
          <a:srcRect t="39839" b="39839"/>
          <a:stretch>
            <a:fillRect/>
          </a:stretch>
        </p:blipFill>
        <p:spPr>
          <a:xfrm>
            <a:off x="373063" y="627063"/>
            <a:ext cx="10818812" cy="3124200"/>
          </a:xfrm>
        </p:spPr>
        <p:style>
          <a:lnRef idx="0">
            <a:scrgbClr r="0" g="0" b="0"/>
          </a:lnRef>
          <a:fillRef idx="1002">
            <a:schemeClr val="lt2"/>
          </a:fillRef>
          <a:effectRef idx="0">
            <a:scrgbClr r="0" g="0" b="0"/>
          </a:effectRef>
          <a:fontRef idx="major"/>
        </p:style>
      </p:pic>
      <p:sp>
        <p:nvSpPr>
          <p:cNvPr id="4" name="文字版面配置區 3"/>
          <p:cNvSpPr>
            <a:spLocks noGrp="1"/>
          </p:cNvSpPr>
          <p:nvPr>
            <p:ph type="body" sz="quarter" idx="14"/>
          </p:nvPr>
        </p:nvSpPr>
        <p:spPr/>
        <p:txBody>
          <a:bodyPr>
            <a:noAutofit/>
          </a:bodyPr>
          <a:lstStyle/>
          <a:p>
            <a:r>
              <a:rPr lang="zh-TW" altLang="en-US" sz="9600" dirty="0" smtClean="0"/>
              <a:t>對了</a:t>
            </a:r>
            <a:endParaRPr lang="zh-TW" altLang="en-US" sz="9600" dirty="0"/>
          </a:p>
        </p:txBody>
      </p:sp>
      <p:sp>
        <p:nvSpPr>
          <p:cNvPr id="6" name="全向箭號圖說文字 5"/>
          <p:cNvSpPr/>
          <p:nvPr/>
        </p:nvSpPr>
        <p:spPr>
          <a:xfrm>
            <a:off x="10117184" y="4487332"/>
            <a:ext cx="45719" cy="123857"/>
          </a:xfrm>
          <a:prstGeom prst="quad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3" name="橢圓 2"/>
          <p:cNvSpPr/>
          <p:nvPr/>
        </p:nvSpPr>
        <p:spPr>
          <a:xfrm>
            <a:off x="9640389" y="4487332"/>
            <a:ext cx="1776548" cy="13778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smtClean="0"/>
              <a:t>掰掰掰掰掰</a:t>
            </a:r>
            <a:endParaRPr lang="zh-TW" altLang="en-US" dirty="0"/>
          </a:p>
        </p:txBody>
      </p:sp>
    </p:spTree>
    <p:extLst>
      <p:ext uri="{BB962C8B-B14F-4D97-AF65-F5344CB8AC3E}">
        <p14:creationId xmlns:p14="http://schemas.microsoft.com/office/powerpoint/2010/main" val="1447659793"/>
      </p:ext>
    </p:extLst>
  </p:cSld>
  <p:clrMapOvr>
    <a:masterClrMapping/>
  </p:clrMapOvr>
  <p:timing>
    <p:tnLst>
      <p:par>
        <p:cTn id="1" dur="indefinite" restart="never" nodeType="tmRoot"/>
      </p:par>
    </p:tnLst>
  </p:timing>
</p:sld>
</file>

<file path=ppt/theme/theme1.xml><?xml version="1.0" encoding="utf-8"?>
<a:theme xmlns:a="http://schemas.openxmlformats.org/drawingml/2006/main" name="切割線">
  <a:themeElements>
    <a:clrScheme name="切割線">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切割線">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切割線">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97</TotalTime>
  <Words>125</Words>
  <Application>Microsoft Office PowerPoint</Application>
  <PresentationFormat>寬螢幕</PresentationFormat>
  <Paragraphs>13</Paragraphs>
  <Slides>4</Slides>
  <Notes>0</Notes>
  <HiddenSlides>0</HiddenSlides>
  <MMClips>0</MMClips>
  <ScaleCrop>false</ScaleCrop>
  <HeadingPairs>
    <vt:vector size="6" baseType="variant">
      <vt:variant>
        <vt:lpstr>使用字型</vt:lpstr>
      </vt:variant>
      <vt:variant>
        <vt:i4>7</vt:i4>
      </vt:variant>
      <vt:variant>
        <vt:lpstr>佈景主題</vt:lpstr>
      </vt:variant>
      <vt:variant>
        <vt:i4>1</vt:i4>
      </vt:variant>
      <vt:variant>
        <vt:lpstr>投影片標題</vt:lpstr>
      </vt:variant>
      <vt:variant>
        <vt:i4>4</vt:i4>
      </vt:variant>
    </vt:vector>
  </HeadingPairs>
  <TitlesOfParts>
    <vt:vector size="12" baseType="lpstr">
      <vt:lpstr>微軟正黑體</vt:lpstr>
      <vt:lpstr>新細明體</vt:lpstr>
      <vt:lpstr>Calibri</vt:lpstr>
      <vt:lpstr>Cambria Math</vt:lpstr>
      <vt:lpstr>Century Gothic</vt:lpstr>
      <vt:lpstr>Wingdings</vt:lpstr>
      <vt:lpstr>Wingdings 3</vt:lpstr>
      <vt:lpstr>切割線</vt:lpstr>
      <vt:lpstr>大家來挑戰</vt:lpstr>
      <vt:lpstr>班上最喜歡做什麼</vt:lpstr>
      <vt:lpstr>PowerPoint 簡報</vt:lpstr>
      <vt:lpstr>嗚嗚嗚嗚嗚嗚嗚嗚嗚嗚嗚嗚嗚嗚嗚嗚嗚嗚嗚嗚嗚嗚嗚嗚嗚嗚嗚嗚嗚嗚嗚嗚嗚嗚嗚嗚嗚嗚嗚嗚嗚嗚嗚嗚嗚嗚嗚嗚嗚嗚嗚嗚嗚嗚嗚嗚嗚嗚嗚嗚嗚嗚嗚嗚嗚嗚嗚嗚嗚嗚嗚嗚嗚嗚嗚嗚嗚嗚嗚嗚嗚嗚嗚嗚嗚嗚嗚嗚嗚嗚嗚嗚嗚</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猜猜我是誰</dc:title>
  <dc:creator>Windows 使用者</dc:creator>
  <cp:lastModifiedBy>Windows 使用者</cp:lastModifiedBy>
  <cp:revision>15</cp:revision>
  <dcterms:created xsi:type="dcterms:W3CDTF">2022-10-11T07:08:29Z</dcterms:created>
  <dcterms:modified xsi:type="dcterms:W3CDTF">2022-11-01T07:10:32Z</dcterms:modified>
</cp:coreProperties>
</file>