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sldIdLst>
    <p:sldId id="258" r:id="rId2"/>
    <p:sldId id="256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5D3C7-7D83-458B-BA71-DD978243DD4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07D38-51C1-4209-BBA6-5C0745D070AA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057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5D3C7-7D83-458B-BA71-DD978243DD4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07D38-51C1-4209-BBA6-5C0745D070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3359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5D3C7-7D83-458B-BA71-DD978243DD4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07D38-51C1-4209-BBA6-5C0745D070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94943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5D3C7-7D83-458B-BA71-DD978243DD4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07D38-51C1-4209-BBA6-5C0745D070A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197939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5D3C7-7D83-458B-BA71-DD978243DD4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07D38-51C1-4209-BBA6-5C0745D070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4823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5D3C7-7D83-458B-BA71-DD978243DD4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07D38-51C1-4209-BBA6-5C0745D070A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612312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5D3C7-7D83-458B-BA71-DD978243DD4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07D38-51C1-4209-BBA6-5C0745D070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24271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5D3C7-7D83-458B-BA71-DD978243DD4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07D38-51C1-4209-BBA6-5C0745D070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44042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5D3C7-7D83-458B-BA71-DD978243DD4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07D38-51C1-4209-BBA6-5C0745D070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936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5D3C7-7D83-458B-BA71-DD978243DD4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07D38-51C1-4209-BBA6-5C0745D070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9738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5D3C7-7D83-458B-BA71-DD978243DD4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07D38-51C1-4209-BBA6-5C0745D070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3291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5D3C7-7D83-458B-BA71-DD978243DD4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07D38-51C1-4209-BBA6-5C0745D070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7711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5D3C7-7D83-458B-BA71-DD978243DD4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07D38-51C1-4209-BBA6-5C0745D070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2940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5D3C7-7D83-458B-BA71-DD978243DD4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07D38-51C1-4209-BBA6-5C0745D070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1256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5D3C7-7D83-458B-BA71-DD978243DD4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07D38-51C1-4209-BBA6-5C0745D070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3678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5D3C7-7D83-458B-BA71-DD978243DD4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07D38-51C1-4209-BBA6-5C0745D070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852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5D3C7-7D83-458B-BA71-DD978243DD4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07D38-51C1-4209-BBA6-5C0745D070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6484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EC5D3C7-7D83-458B-BA71-DD978243DD4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6807D38-51C1-4209-BBA6-5C0745D070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92322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  <p:sldLayoutId id="2147483773" r:id="rId12"/>
    <p:sldLayoutId id="2147483774" r:id="rId13"/>
    <p:sldLayoutId id="2147483775" r:id="rId14"/>
    <p:sldLayoutId id="2147483776" r:id="rId15"/>
    <p:sldLayoutId id="2147483777" r:id="rId16"/>
    <p:sldLayoutId id="214748377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七角星形 1"/>
          <p:cNvSpPr/>
          <p:nvPr/>
        </p:nvSpPr>
        <p:spPr>
          <a:xfrm flipV="1">
            <a:off x="7155371" y="-2420470"/>
            <a:ext cx="4937760" cy="147764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8471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rgbClr val="FF0000"/>
            </a:gs>
            <a:gs pos="100000">
              <a:srgbClr val="FFFF00"/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1652401" y="618563"/>
            <a:ext cx="8001000" cy="2971801"/>
          </a:xfrm>
        </p:spPr>
        <p:txBody>
          <a:bodyPr/>
          <a:lstStyle/>
          <a:p>
            <a:r>
              <a:rPr lang="zh-TW" altLang="en-US" dirty="0" smtClean="0"/>
              <a:t>請你猜一猜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376057" y="4950822"/>
            <a:ext cx="796833" cy="404949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zh-TW" altLang="en-US" smtClean="0"/>
              <a:t>開始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3099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副標題 2"/>
          <p:cNvSpPr txBox="1">
            <a:spLocks/>
          </p:cNvSpPr>
          <p:nvPr/>
        </p:nvSpPr>
        <p:spPr>
          <a:xfrm>
            <a:off x="5839097" y="5114108"/>
            <a:ext cx="914400" cy="690879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zh-TW" altLang="en-US" dirty="0"/>
          </a:p>
        </p:txBody>
      </p:sp>
      <p:sp>
        <p:nvSpPr>
          <p:cNvPr id="16" name="副標題 2"/>
          <p:cNvSpPr txBox="1">
            <a:spLocks/>
          </p:cNvSpPr>
          <p:nvPr/>
        </p:nvSpPr>
        <p:spPr>
          <a:xfrm>
            <a:off x="9122230" y="5114109"/>
            <a:ext cx="949233" cy="607424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zh-TW" altLang="en-US" dirty="0"/>
          </a:p>
        </p:txBody>
      </p:sp>
      <p:sp>
        <p:nvSpPr>
          <p:cNvPr id="19" name="標題 18"/>
          <p:cNvSpPr>
            <a:spLocks noGrp="1"/>
          </p:cNvSpPr>
          <p:nvPr>
            <p:ph type="title"/>
          </p:nvPr>
        </p:nvSpPr>
        <p:spPr>
          <a:xfrm>
            <a:off x="684212" y="699248"/>
            <a:ext cx="8534400" cy="1909481"/>
          </a:xfrm>
        </p:spPr>
        <p:txBody>
          <a:bodyPr/>
          <a:lstStyle/>
          <a:p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21" name="副標題 2"/>
          <p:cNvSpPr txBox="1">
            <a:spLocks/>
          </p:cNvSpPr>
          <p:nvPr/>
        </p:nvSpPr>
        <p:spPr>
          <a:xfrm>
            <a:off x="2802318" y="5030654"/>
            <a:ext cx="791890" cy="690879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 lnSpcReduction="100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ln w="3175" cmpd="sng">
                  <a:noFill/>
                </a:ln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panose="05040102010807070707" pitchFamily="18" charset="2"/>
              <a:buNone/>
            </a:pPr>
            <a:r>
              <a:rPr lang="en-US" altLang="zh-TW" smtClean="0"/>
              <a:t/>
            </a:r>
            <a:br>
              <a:rPr lang="en-US" altLang="zh-TW" smtClean="0"/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39309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0733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89</TotalTime>
  <Words>9</Words>
  <Application>Microsoft Office PowerPoint</Application>
  <PresentationFormat>寬螢幕</PresentationFormat>
  <Paragraphs>4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微軟正黑體</vt:lpstr>
      <vt:lpstr>Century Gothic</vt:lpstr>
      <vt:lpstr>Wingdings 3</vt:lpstr>
      <vt:lpstr>切割線</vt:lpstr>
      <vt:lpstr>PowerPoint 簡報</vt:lpstr>
      <vt:lpstr>請你猜一猜</vt:lpstr>
      <vt:lpstr>  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13</cp:revision>
  <dcterms:created xsi:type="dcterms:W3CDTF">2022-10-11T07:09:31Z</dcterms:created>
  <dcterms:modified xsi:type="dcterms:W3CDTF">2022-11-01T07:07:46Z</dcterms:modified>
</cp:coreProperties>
</file>