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8" r:id="rId2"/>
    <p:sldId id="257" r:id="rId3"/>
    <p:sldId id="259" r:id="rId4"/>
    <p:sldId id="260" r:id="rId5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loop="1" showNarration="1">
    <p:kiosk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6364259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6331345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94651523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21786524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8251538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037089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6038414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368538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0116530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72372576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53289662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06D0233-503E-49AF-BDA7-427D23FC9C49}" type="datetimeFigureOut">
              <a:rPr lang="zh-TW" altLang="en-US" smtClean="0"/>
              <a:t>2022/11/1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ECCF9FD-CFDC-4293-97EA-A0967EA9ED98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1219507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4140926" y="365125"/>
            <a:ext cx="7212874" cy="1325563"/>
          </a:xfrm>
        </p:spPr>
        <p:txBody>
          <a:bodyPr/>
          <a:lstStyle/>
          <a:p>
            <a:r>
              <a:rPr lang="zh-TW" altLang="en-US" dirty="0" smtClean="0"/>
              <a:t>猜猜看</a:t>
            </a:r>
            <a:endParaRPr lang="zh-TW" altLang="en-US" dirty="0"/>
          </a:p>
        </p:txBody>
      </p:sp>
      <p:pic>
        <p:nvPicPr>
          <p:cNvPr id="3" name="圖片 2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719520" y="1266649"/>
            <a:ext cx="5553410" cy="3658048"/>
          </a:xfrm>
          <a:prstGeom prst="rect">
            <a:avLst/>
          </a:prstGeom>
        </p:spPr>
      </p:pic>
      <p:sp>
        <p:nvSpPr>
          <p:cNvPr id="4" name="流程圖: 替代程序 3"/>
          <p:cNvSpPr/>
          <p:nvPr/>
        </p:nvSpPr>
        <p:spPr>
          <a:xfrm>
            <a:off x="4140926" y="5244924"/>
            <a:ext cx="1698171" cy="116259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開始</a:t>
            </a:r>
            <a:endParaRPr lang="zh-TW" altLang="en-US" sz="4400" dirty="0"/>
          </a:p>
        </p:txBody>
      </p:sp>
    </p:spTree>
    <p:extLst>
      <p:ext uri="{BB962C8B-B14F-4D97-AF65-F5344CB8AC3E}">
        <p14:creationId xmlns:p14="http://schemas.microsoft.com/office/powerpoint/2010/main" val="19785530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2612570" y="365125"/>
            <a:ext cx="8741229" cy="1325563"/>
          </a:xfrm>
        </p:spPr>
        <p:txBody>
          <a:bodyPr/>
          <a:lstStyle/>
          <a:p>
            <a:r>
              <a:rPr lang="zh-TW" altLang="en-US" dirty="0" smtClean="0"/>
              <a:t>我喜歡做什麼</a:t>
            </a:r>
            <a:r>
              <a:rPr lang="en-US" altLang="zh-TW" dirty="0" smtClean="0"/>
              <a:t>?</a:t>
            </a:r>
            <a:endParaRPr lang="zh-TW" altLang="en-US" dirty="0"/>
          </a:p>
        </p:txBody>
      </p:sp>
      <p:sp>
        <p:nvSpPr>
          <p:cNvPr id="3" name="流程圖: 替代程序 2">
            <a:hlinkClick r:id="" action="ppaction://hlinkshowjump?jump=nextslide"/>
          </p:cNvPr>
          <p:cNvSpPr/>
          <p:nvPr/>
        </p:nvSpPr>
        <p:spPr>
          <a:xfrm>
            <a:off x="2181495" y="5055326"/>
            <a:ext cx="1698171" cy="116259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玩平板</a:t>
            </a:r>
            <a:endParaRPr lang="en-US" altLang="zh-TW" sz="2400" dirty="0" smtClean="0"/>
          </a:p>
        </p:txBody>
      </p:sp>
      <p:sp>
        <p:nvSpPr>
          <p:cNvPr id="5" name="流程圖: 替代程序 4">
            <a:hlinkClick r:id="" action="ppaction://hlinkshowjump?jump=lastslide"/>
          </p:cNvPr>
          <p:cNvSpPr/>
          <p:nvPr/>
        </p:nvSpPr>
        <p:spPr>
          <a:xfrm>
            <a:off x="4687389" y="5055326"/>
            <a:ext cx="1698171" cy="116259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玩電腦</a:t>
            </a:r>
            <a:endParaRPr lang="zh-TW" altLang="en-US" sz="2400" dirty="0"/>
          </a:p>
        </p:txBody>
      </p:sp>
      <p:sp>
        <p:nvSpPr>
          <p:cNvPr id="6" name="圓角矩形 5"/>
          <p:cNvSpPr/>
          <p:nvPr/>
        </p:nvSpPr>
        <p:spPr>
          <a:xfrm>
            <a:off x="7193283" y="5055326"/>
            <a:ext cx="1677490" cy="1123406"/>
          </a:xfrm>
          <a:prstGeom prst="round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2400" dirty="0" smtClean="0"/>
              <a:t>玩手機</a:t>
            </a:r>
            <a:endParaRPr lang="zh-TW" altLang="en-US" sz="2400" dirty="0"/>
          </a:p>
        </p:txBody>
      </p:sp>
    </p:spTree>
    <p:extLst>
      <p:ext uri="{BB962C8B-B14F-4D97-AF65-F5344CB8AC3E}">
        <p14:creationId xmlns:p14="http://schemas.microsoft.com/office/powerpoint/2010/main" val="3886098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爆炸 2 1"/>
          <p:cNvSpPr/>
          <p:nvPr/>
        </p:nvSpPr>
        <p:spPr>
          <a:xfrm>
            <a:off x="3180807" y="182879"/>
            <a:ext cx="4585062" cy="3317966"/>
          </a:xfrm>
          <a:prstGeom prst="irregularSeal2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zh-TW" sz="4400" dirty="0" smtClean="0"/>
              <a:t>GG</a:t>
            </a:r>
            <a:endParaRPr lang="zh-TW" altLang="en-US" sz="4400" dirty="0"/>
          </a:p>
        </p:txBody>
      </p:sp>
      <p:sp>
        <p:nvSpPr>
          <p:cNvPr id="3" name="流程圖: 替代程序 2"/>
          <p:cNvSpPr/>
          <p:nvPr/>
        </p:nvSpPr>
        <p:spPr>
          <a:xfrm>
            <a:off x="4428310" y="4833257"/>
            <a:ext cx="1698171" cy="116259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3600" dirty="0" smtClean="0"/>
              <a:t>重來</a:t>
            </a:r>
            <a:r>
              <a:rPr lang="zh-TW" altLang="en-US" sz="3600" dirty="0"/>
              <a:t>吧</a:t>
            </a:r>
          </a:p>
        </p:txBody>
      </p:sp>
    </p:spTree>
    <p:extLst>
      <p:ext uri="{BB962C8B-B14F-4D97-AF65-F5344CB8AC3E}">
        <p14:creationId xmlns:p14="http://schemas.microsoft.com/office/powerpoint/2010/main" val="36424871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橢圓 1"/>
          <p:cNvSpPr/>
          <p:nvPr/>
        </p:nvSpPr>
        <p:spPr>
          <a:xfrm>
            <a:off x="4323806" y="1201783"/>
            <a:ext cx="2599508" cy="253419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400" dirty="0" smtClean="0"/>
              <a:t>叮咚</a:t>
            </a:r>
            <a:endParaRPr lang="zh-TW" altLang="en-US" sz="4400" dirty="0"/>
          </a:p>
        </p:txBody>
      </p:sp>
      <p:sp>
        <p:nvSpPr>
          <p:cNvPr id="3" name="流程圖: 替代程序 2"/>
          <p:cNvSpPr/>
          <p:nvPr/>
        </p:nvSpPr>
        <p:spPr>
          <a:xfrm>
            <a:off x="4761412" y="5042263"/>
            <a:ext cx="1698171" cy="1162594"/>
          </a:xfrm>
          <a:prstGeom prst="flowChartAlternateProces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zh-TW" altLang="en-US" sz="4000" dirty="0" smtClean="0"/>
              <a:t>掰掰</a:t>
            </a:r>
            <a:endParaRPr lang="zh-TW" altLang="en-US" sz="4000" dirty="0"/>
          </a:p>
        </p:txBody>
      </p:sp>
    </p:spTree>
    <p:extLst>
      <p:ext uri="{BB962C8B-B14F-4D97-AF65-F5344CB8AC3E}">
        <p14:creationId xmlns:p14="http://schemas.microsoft.com/office/powerpoint/2010/main" val="276632561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45</TotalTime>
  <Words>23</Words>
  <Application>Microsoft Office PowerPoint</Application>
  <PresentationFormat>寬螢幕</PresentationFormat>
  <Paragraphs>10</Paragraphs>
  <Slides>4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4</vt:i4>
      </vt:variant>
    </vt:vector>
  </HeadingPairs>
  <TitlesOfParts>
    <vt:vector size="9" baseType="lpstr">
      <vt:lpstr>新細明體</vt:lpstr>
      <vt:lpstr>Arial</vt:lpstr>
      <vt:lpstr>Calibri</vt:lpstr>
      <vt:lpstr>Calibri Light</vt:lpstr>
      <vt:lpstr>Office 佈景主題</vt:lpstr>
      <vt:lpstr>猜猜看</vt:lpstr>
      <vt:lpstr>我喜歡做什麼?</vt:lpstr>
      <vt:lpstr>PowerPoint 簡報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猜猜看</dc:title>
  <dc:creator>Windows 使用者</dc:creator>
  <cp:lastModifiedBy>Windows 使用者</cp:lastModifiedBy>
  <cp:revision>7</cp:revision>
  <dcterms:created xsi:type="dcterms:W3CDTF">2022-10-25T06:44:46Z</dcterms:created>
  <dcterms:modified xsi:type="dcterms:W3CDTF">2022-11-01T06:57:53Z</dcterms:modified>
</cp:coreProperties>
</file>