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4" r:id="rId3"/>
    <p:sldId id="263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9FDD9-F8AA-4081-9F8E-CC3283227D6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DF38B-C20A-44B1-9B75-0593DB787C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1290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9FDD9-F8AA-4081-9F8E-CC3283227D6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DF38B-C20A-44B1-9B75-0593DB787C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2193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9FDD9-F8AA-4081-9F8E-CC3283227D6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DF38B-C20A-44B1-9B75-0593DB787C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9922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9FDD9-F8AA-4081-9F8E-CC3283227D6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DF38B-C20A-44B1-9B75-0593DB787C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9006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9FDD9-F8AA-4081-9F8E-CC3283227D6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DF38B-C20A-44B1-9B75-0593DB787C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8046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9FDD9-F8AA-4081-9F8E-CC3283227D6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DF38B-C20A-44B1-9B75-0593DB787C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562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9FDD9-F8AA-4081-9F8E-CC3283227D6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DF38B-C20A-44B1-9B75-0593DB787CB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982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9FDD9-F8AA-4081-9F8E-CC3283227D6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DF38B-C20A-44B1-9B75-0593DB787CB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415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9FDD9-F8AA-4081-9F8E-CC3283227D6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DF38B-C20A-44B1-9B75-0593DB787C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1774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9FDD9-F8AA-4081-9F8E-CC3283227D6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DF38B-C20A-44B1-9B75-0593DB787C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883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9FDD9-F8AA-4081-9F8E-CC3283227D6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DF38B-C20A-44B1-9B75-0593DB787C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8477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CC9FDD9-F8AA-4081-9F8E-CC3283227D6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DF38B-C20A-44B1-9B75-0593DB787C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2244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2000">
              <a:srgbClr val="3C4F8E"/>
            </a:gs>
            <a:gs pos="100000">
              <a:schemeClr val="tx1"/>
            </a:gs>
            <a:gs pos="65000">
              <a:srgbClr val="6A51B0"/>
            </a:gs>
            <a:gs pos="5000">
              <a:srgbClr val="FF0000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927014" y="420351"/>
            <a:ext cx="10515600" cy="1325562"/>
          </a:xfrm>
          <a:noFill/>
        </p:spPr>
        <p:txBody>
          <a:bodyPr/>
          <a:lstStyle/>
          <a:p>
            <a:r>
              <a:rPr lang="zh-TW" altLang="en-US" dirty="0" smtClean="0"/>
              <a:t>                </a:t>
            </a:r>
            <a:r>
              <a:rPr lang="zh-TW" altLang="en-US" sz="8000" dirty="0" smtClean="0"/>
              <a:t>試試看</a:t>
            </a:r>
            <a:endParaRPr lang="zh-TW" altLang="en-US" sz="8000" dirty="0"/>
          </a:p>
        </p:txBody>
      </p:sp>
      <p:sp>
        <p:nvSpPr>
          <p:cNvPr id="3" name="圓角化同側角落矩形 2"/>
          <p:cNvSpPr/>
          <p:nvPr/>
        </p:nvSpPr>
        <p:spPr>
          <a:xfrm>
            <a:off x="4371031" y="3756074"/>
            <a:ext cx="2817559" cy="1477107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>
                <a:latin typeface="文鼎甜妞體P" panose="020B0602010101010101" pitchFamily="34" charset="-120"/>
                <a:ea typeface="文鼎甜妞體P" panose="020B0602010101010101" pitchFamily="34" charset="-120"/>
                <a:hlinkClick r:id="" action="ppaction://hlinkshowjump?jump=nextslide"/>
              </a:rPr>
              <a:t>開始</a:t>
            </a:r>
            <a:endParaRPr lang="zh-TW" altLang="en-US" sz="8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2393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5000">
              <a:srgbClr val="7030A0"/>
            </a:gs>
            <a:gs pos="64000">
              <a:srgbClr val="00B0F0"/>
            </a:gs>
            <a:gs pos="42000">
              <a:srgbClr val="00B0F0"/>
            </a:gs>
            <a:gs pos="84000">
              <a:srgbClr val="C00000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altLang="zh-TW" sz="6000" dirty="0" smtClean="0">
                <a:latin typeface="Highlight LET" pitchFamily="2" charset="0"/>
              </a:rPr>
              <a:t>PUBG</a:t>
            </a:r>
            <a:r>
              <a:rPr lang="zh-TW" altLang="en-US" sz="6000" dirty="0" smtClean="0">
                <a:latin typeface="Highlight LET" pitchFamily="2" charset="0"/>
              </a:rPr>
              <a:t>最強的槍是誰</a:t>
            </a:r>
            <a:endParaRPr lang="zh-TW" altLang="en-US" sz="6000" dirty="0">
              <a:latin typeface="Highlight LET" pitchFamily="2" charset="0"/>
            </a:endParaRPr>
          </a:p>
        </p:txBody>
      </p:sp>
      <p:sp>
        <p:nvSpPr>
          <p:cNvPr id="4" name="圓角化同側角落矩形 3"/>
          <p:cNvSpPr/>
          <p:nvPr/>
        </p:nvSpPr>
        <p:spPr>
          <a:xfrm>
            <a:off x="2306094" y="4121832"/>
            <a:ext cx="2187529" cy="998803"/>
          </a:xfrm>
          <a:prstGeom prst="round2SameRect">
            <a:avLst/>
          </a:prstGeom>
          <a:gradFill>
            <a:gsLst>
              <a:gs pos="15000">
                <a:srgbClr val="FFFF00"/>
              </a:gs>
              <a:gs pos="64000">
                <a:srgbClr val="FFFF00"/>
              </a:gs>
              <a:gs pos="42000">
                <a:srgbClr val="FFFF00"/>
              </a:gs>
              <a:gs pos="84000">
                <a:srgbClr val="FFFF00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>
                <a:hlinkClick r:id="" action="ppaction://hlinkshowjump?jump=nextslide"/>
              </a:rPr>
              <a:t>MG3</a:t>
            </a:r>
            <a:endParaRPr lang="zh-TW" altLang="en-US" sz="4800" dirty="0"/>
          </a:p>
        </p:txBody>
      </p:sp>
      <p:sp>
        <p:nvSpPr>
          <p:cNvPr id="5" name="圓角化同側角落矩形 4">
            <a:hlinkClick r:id="" action="ppaction://hlinkshowjump?jump=nextslide"/>
          </p:cNvPr>
          <p:cNvSpPr/>
          <p:nvPr/>
        </p:nvSpPr>
        <p:spPr>
          <a:xfrm>
            <a:off x="5294625" y="4121832"/>
            <a:ext cx="2068896" cy="1012870"/>
          </a:xfrm>
          <a:prstGeom prst="round2SameRect">
            <a:avLst/>
          </a:prstGeom>
          <a:gradFill>
            <a:gsLst>
              <a:gs pos="15000">
                <a:srgbClr val="0070C0"/>
              </a:gs>
              <a:gs pos="64000">
                <a:srgbClr val="0070C0"/>
              </a:gs>
              <a:gs pos="42000">
                <a:srgbClr val="0070C0"/>
              </a:gs>
              <a:gs pos="84000">
                <a:srgbClr val="0070C0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/>
              <a:t>AWM</a:t>
            </a:r>
            <a:endParaRPr lang="zh-TW" altLang="en-US" sz="4800" dirty="0"/>
          </a:p>
        </p:txBody>
      </p:sp>
      <p:sp>
        <p:nvSpPr>
          <p:cNvPr id="6" name="圓角化同側角落矩形 5"/>
          <p:cNvSpPr/>
          <p:nvPr/>
        </p:nvSpPr>
        <p:spPr>
          <a:xfrm>
            <a:off x="8164523" y="4135899"/>
            <a:ext cx="2164296" cy="998803"/>
          </a:xfrm>
          <a:prstGeom prst="round2SameRect">
            <a:avLst>
              <a:gd name="adj1" fmla="val 16667"/>
              <a:gd name="adj2" fmla="val 189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600" dirty="0" smtClean="0">
                <a:hlinkClick r:id="" action="ppaction://hlinkshowjump?jump=lastslide"/>
              </a:rPr>
              <a:t>AMR</a:t>
            </a:r>
            <a:endParaRPr lang="zh-TW" altLang="en-US" sz="6600" dirty="0"/>
          </a:p>
        </p:txBody>
      </p:sp>
    </p:spTree>
    <p:extLst>
      <p:ext uri="{BB962C8B-B14F-4D97-AF65-F5344CB8AC3E}">
        <p14:creationId xmlns:p14="http://schemas.microsoft.com/office/powerpoint/2010/main" val="205716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9000">
              <a:srgbClr val="C00000"/>
            </a:gs>
            <a:gs pos="22000">
              <a:srgbClr val="C00000"/>
            </a:gs>
            <a:gs pos="87000">
              <a:srgbClr val="C00000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6366" y="2031384"/>
            <a:ext cx="2637748" cy="2801874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圓角化同側角落矩形 4">
            <a:hlinkClick r:id="" action="ppaction://hlinkshowjump?jump=previousslide"/>
          </p:cNvPr>
          <p:cNvSpPr/>
          <p:nvPr/>
        </p:nvSpPr>
        <p:spPr>
          <a:xfrm>
            <a:off x="5049294" y="4127863"/>
            <a:ext cx="2305095" cy="1025405"/>
          </a:xfrm>
          <a:prstGeom prst="round2SameRect">
            <a:avLst/>
          </a:prstGeom>
          <a:gradFill>
            <a:gsLst>
              <a:gs pos="15000">
                <a:srgbClr val="FFFF00"/>
              </a:gs>
              <a:gs pos="64000">
                <a:srgbClr val="FFFF00"/>
              </a:gs>
              <a:gs pos="42000">
                <a:srgbClr val="FFFF00"/>
              </a:gs>
              <a:gs pos="84000">
                <a:srgbClr val="FFFF00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Highlight LET" pitchFamily="2" charset="0"/>
              </a:rPr>
              <a:t>你</a:t>
            </a:r>
            <a:r>
              <a:rPr lang="zh-TW" altLang="en-US" sz="4800" dirty="0" smtClean="0">
                <a:latin typeface="Highlight LET" pitchFamily="2" charset="0"/>
                <a:hlinkClick r:id="" action="ppaction://hlinkshowjump?jump=previousslide"/>
              </a:rPr>
              <a:t>死</a:t>
            </a:r>
            <a:r>
              <a:rPr lang="zh-TW" altLang="en-US" sz="4800" dirty="0" smtClean="0">
                <a:latin typeface="Highlight LET" pitchFamily="2" charset="0"/>
              </a:rPr>
              <a:t>了</a:t>
            </a:r>
            <a:endParaRPr lang="zh-TW" altLang="en-US" sz="4800" dirty="0">
              <a:latin typeface="Highlight LE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58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000">
              <a:srgbClr val="FF0000"/>
            </a:gs>
            <a:gs pos="44000">
              <a:srgbClr val="00B050"/>
            </a:gs>
            <a:gs pos="34000">
              <a:srgbClr val="92D050"/>
            </a:gs>
            <a:gs pos="52000">
              <a:srgbClr val="00B0F0"/>
            </a:gs>
            <a:gs pos="68000">
              <a:srgbClr val="315CB8"/>
            </a:gs>
            <a:gs pos="86000">
              <a:srgbClr val="7030A0"/>
            </a:gs>
            <a:gs pos="77000">
              <a:srgbClr val="002060"/>
            </a:gs>
            <a:gs pos="96000">
              <a:schemeClr val="tx1"/>
            </a:gs>
            <a:gs pos="25000">
              <a:srgbClr val="FFFF00"/>
            </a:gs>
            <a:gs pos="14000">
              <a:srgbClr val="FFC000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化同側角落矩形 1">
            <a:hlinkClick r:id="" action="ppaction://hlinkshowjump?jump=firstslide"/>
          </p:cNvPr>
          <p:cNvSpPr/>
          <p:nvPr/>
        </p:nvSpPr>
        <p:spPr>
          <a:xfrm>
            <a:off x="3762103" y="4859383"/>
            <a:ext cx="3540034" cy="1457011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latin typeface="Freestyle Script" panose="030804020302050B0404" pitchFamily="66" charset="0"/>
              </a:rPr>
              <a:t>你贏</a:t>
            </a:r>
            <a:r>
              <a:rPr lang="zh-TW" altLang="en-US" sz="8000" dirty="0" smtClean="0">
                <a:latin typeface="Freestyle Script" panose="030804020302050B0404" pitchFamily="66" charset="0"/>
                <a:hlinkClick r:id="" action="ppaction://hlinkshowjump?jump=firstslide"/>
              </a:rPr>
              <a:t>了</a:t>
            </a:r>
            <a:endParaRPr lang="zh-TW" altLang="en-US" sz="8000" dirty="0">
              <a:latin typeface="Freestyle Script" panose="030804020302050B04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062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TM02900720[[fn=要素]]</Template>
  <TotalTime>92</TotalTime>
  <Words>19</Words>
  <Application>Microsoft Office PowerPoint</Application>
  <PresentationFormat>寬螢幕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文鼎甜妞體P</vt:lpstr>
      <vt:lpstr>新細明體</vt:lpstr>
      <vt:lpstr>Calibri</vt:lpstr>
      <vt:lpstr>Calibri Light</vt:lpstr>
      <vt:lpstr>Freestyle Script</vt:lpstr>
      <vt:lpstr>Highlight LET</vt:lpstr>
      <vt:lpstr>Wingdings 2</vt:lpstr>
      <vt:lpstr>HDOfficeLightV0</vt:lpstr>
      <vt:lpstr>                試試看</vt:lpstr>
      <vt:lpstr>PUBG最強的槍是誰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Windows 使用者</dc:creator>
  <cp:lastModifiedBy>Windows 使用者</cp:lastModifiedBy>
  <cp:revision>13</cp:revision>
  <dcterms:created xsi:type="dcterms:W3CDTF">2022-10-11T07:09:11Z</dcterms:created>
  <dcterms:modified xsi:type="dcterms:W3CDTF">2022-11-01T07:10:20Z</dcterms:modified>
</cp:coreProperties>
</file>