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96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14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558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111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42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415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814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91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21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67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61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B050"/>
            </a:gs>
            <a:gs pos="51000">
              <a:srgbClr val="92D05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8D3A9-778C-4196-BB7E-269CCFFECB7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E93D-6CBC-4511-8634-0DB4BE4B3F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8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2"/>
            </a:gs>
            <a:gs pos="51000">
              <a:srgbClr val="00B05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931921" y="561066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飛機動動腦時間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2" name="橢圓 1">
            <a:hlinkClick r:id="" action="ppaction://hlinkshowjump?jump=nextslide"/>
          </p:cNvPr>
          <p:cNvSpPr/>
          <p:nvPr/>
        </p:nvSpPr>
        <p:spPr>
          <a:xfrm>
            <a:off x="4062551" y="4676503"/>
            <a:ext cx="3840480" cy="1815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開始挑戰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996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2"/>
            </a:gs>
            <a:gs pos="51000">
              <a:srgbClr val="00B05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請問世界上飛行時數最久的飛機型號是什麼</a:t>
            </a:r>
            <a:r>
              <a:rPr lang="en-US" altLang="zh-TW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838200" y="3592286"/>
            <a:ext cx="2806337" cy="19594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波音</a:t>
            </a:r>
            <a:r>
              <a:rPr lang="en-US" altLang="zh-TW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777-200er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4114798" y="3592286"/>
            <a:ext cx="3030585" cy="21423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 </a:t>
            </a:r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波音</a:t>
            </a:r>
            <a:r>
              <a:rPr lang="en-US" altLang="zh-TW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777-300er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8" name="橢圓 7">
            <a:hlinkClick r:id="" action="ppaction://hlinkshowjump?jump=lastslide"/>
          </p:cNvPr>
          <p:cNvSpPr/>
          <p:nvPr/>
        </p:nvSpPr>
        <p:spPr>
          <a:xfrm>
            <a:off x="7615644" y="3592286"/>
            <a:ext cx="3265714" cy="2299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波音</a:t>
            </a:r>
            <a:r>
              <a:rPr lang="en-US" altLang="zh-TW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777-200lr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516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2"/>
            </a:gs>
            <a:gs pos="51000">
              <a:srgbClr val="00B05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70" y="623593"/>
            <a:ext cx="3106726" cy="3300033"/>
          </a:xfrm>
          <a:prstGeom prst="rect">
            <a:avLst/>
          </a:prstGeom>
        </p:spPr>
      </p:pic>
      <p:sp>
        <p:nvSpPr>
          <p:cNvPr id="3" name="雲朵形圖說文字 2"/>
          <p:cNvSpPr/>
          <p:nvPr/>
        </p:nvSpPr>
        <p:spPr>
          <a:xfrm>
            <a:off x="4767941" y="0"/>
            <a:ext cx="3670664" cy="258644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答錯啦</a:t>
            </a:r>
            <a:r>
              <a:rPr lang="en-US" altLang="zh-TW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~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橢圓 4">
            <a:hlinkClick r:id="" action="ppaction://hlinkshowjump?jump=previousslide"/>
          </p:cNvPr>
          <p:cNvSpPr/>
          <p:nvPr/>
        </p:nvSpPr>
        <p:spPr>
          <a:xfrm>
            <a:off x="5969725" y="3923626"/>
            <a:ext cx="3892732" cy="22076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重新開</a:t>
            </a:r>
            <a:r>
              <a:rPr lang="zh-TW" altLang="en-US" sz="44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272057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2"/>
            </a:gs>
            <a:gs pos="51000">
              <a:srgbClr val="00B05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754188" y="0"/>
            <a:ext cx="3095897" cy="214230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r>
              <a:rPr lang="en-US" altLang="zh-TW" sz="32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!!!!</a:t>
            </a:r>
            <a:endParaRPr lang="zh-TW" altLang="en-US" sz="32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089" y="372807"/>
            <a:ext cx="3151329" cy="3480736"/>
          </a:xfrm>
          <a:prstGeom prst="rect">
            <a:avLst/>
          </a:prstGeom>
        </p:spPr>
      </p:pic>
      <p:sp>
        <p:nvSpPr>
          <p:cNvPr id="5" name="橢圓 4">
            <a:hlinkClick r:id="" action="ppaction://hlinkshowjump?jump=endshow"/>
          </p:cNvPr>
          <p:cNvSpPr/>
          <p:nvPr/>
        </p:nvSpPr>
        <p:spPr>
          <a:xfrm>
            <a:off x="5577841" y="3853543"/>
            <a:ext cx="3696788" cy="22076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Bye </a:t>
            </a:r>
            <a:r>
              <a:rPr lang="en-US" altLang="zh-TW" sz="5400" dirty="0" err="1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bye</a:t>
            </a:r>
            <a:endParaRPr lang="zh-TW" altLang="en-US" sz="5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477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飛機動動腦時間</vt:lpstr>
      <vt:lpstr>請問世界上飛行時數最久的飛機型號是什麼?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飛機動動腦</dc:title>
  <dc:creator>Windows 使用者</dc:creator>
  <cp:lastModifiedBy>Windows 使用者</cp:lastModifiedBy>
  <cp:revision>11</cp:revision>
  <dcterms:created xsi:type="dcterms:W3CDTF">2022-10-11T07:08:08Z</dcterms:created>
  <dcterms:modified xsi:type="dcterms:W3CDTF">2022-11-01T06:51:12Z</dcterms:modified>
</cp:coreProperties>
</file>