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5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8080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354B-864A-42BA-B331-9ACD4F25B5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1B8B-945A-47C7-8449-5B89789B14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7356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354B-864A-42BA-B331-9ACD4F25B5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1B8B-945A-47C7-8449-5B89789B14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261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354B-864A-42BA-B331-9ACD4F25B5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1B8B-945A-47C7-8449-5B89789B14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1851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354B-864A-42BA-B331-9ACD4F25B5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1B8B-945A-47C7-8449-5B89789B14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8969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354B-864A-42BA-B331-9ACD4F25B5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1B8B-945A-47C7-8449-5B89789B14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6835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354B-864A-42BA-B331-9ACD4F25B5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1B8B-945A-47C7-8449-5B89789B14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6829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354B-864A-42BA-B331-9ACD4F25B5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1B8B-945A-47C7-8449-5B89789B14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0109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354B-864A-42BA-B331-9ACD4F25B5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1B8B-945A-47C7-8449-5B89789B14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1712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354B-864A-42BA-B331-9ACD4F25B5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1B8B-945A-47C7-8449-5B89789B14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6032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354B-864A-42BA-B331-9ACD4F25B5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1B8B-945A-47C7-8449-5B89789B14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5022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354B-864A-42BA-B331-9ACD4F25B5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1B8B-945A-47C7-8449-5B89789B14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8953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2354B-864A-42BA-B331-9ACD4F25B5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81B8B-945A-47C7-8449-5B89789B14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88254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C00000"/>
            </a:gs>
            <a:gs pos="14000">
              <a:srgbClr val="FF0000"/>
            </a:gs>
            <a:gs pos="25000">
              <a:srgbClr val="FFC000"/>
            </a:gs>
            <a:gs pos="32000">
              <a:srgbClr val="FFFF00"/>
            </a:gs>
            <a:gs pos="47000">
              <a:srgbClr val="92D050"/>
            </a:gs>
            <a:gs pos="59000">
              <a:srgbClr val="00B050"/>
            </a:gs>
            <a:gs pos="71000">
              <a:srgbClr val="00B0F0"/>
            </a:gs>
            <a:gs pos="78000">
              <a:srgbClr val="0070C0"/>
            </a:gs>
            <a:gs pos="100000">
              <a:srgbClr val="7030A0"/>
            </a:gs>
            <a:gs pos="92000">
              <a:srgbClr val="002060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997" y="496388"/>
            <a:ext cx="5598746" cy="2743201"/>
          </a:xfrm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zh-TW" altLang="en-US" sz="4000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請你猜一猜</a:t>
            </a:r>
            <a:endParaRPr lang="zh-TW" altLang="en-US" sz="4000" dirty="0"/>
          </a:p>
        </p:txBody>
      </p:sp>
      <p:sp>
        <p:nvSpPr>
          <p:cNvPr id="3" name="矩形 2">
            <a:hlinkClick r:id="" action="ppaction://hlinkshowjump?jump=nextslide"/>
          </p:cNvPr>
          <p:cNvSpPr/>
          <p:nvPr/>
        </p:nvSpPr>
        <p:spPr>
          <a:xfrm>
            <a:off x="5434149" y="3866606"/>
            <a:ext cx="2011680" cy="11625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go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1428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  <p:sndAc>
          <p:stSnd>
            <p:snd r:embed="rId2" name="coin.wav"/>
          </p:stSnd>
        </p:sndAc>
      </p:transition>
    </mc:Choice>
    <mc:Fallback xmlns="">
      <p:transition spd="slow">
        <p:fade/>
        <p:sndAc>
          <p:stSnd>
            <p:snd r:embed="rId3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/>
            </a:gs>
            <a:gs pos="14000">
              <a:srgbClr val="FF0000"/>
            </a:gs>
            <a:gs pos="25000">
              <a:srgbClr val="FFC000"/>
            </a:gs>
            <a:gs pos="32000">
              <a:srgbClr val="FFFF00"/>
            </a:gs>
            <a:gs pos="47000">
              <a:srgbClr val="92D050"/>
            </a:gs>
            <a:gs pos="59000">
              <a:srgbClr val="00B050"/>
            </a:gs>
            <a:gs pos="71000">
              <a:srgbClr val="00B0F0"/>
            </a:gs>
            <a:gs pos="78000">
              <a:srgbClr val="0070C0"/>
            </a:gs>
            <a:gs pos="100000">
              <a:srgbClr val="7030A0"/>
            </a:gs>
            <a:gs pos="92000">
              <a:srgbClr val="00206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請問農曆初一到十五日越像變化</a:t>
            </a:r>
            <a:endParaRPr lang="zh-TW" altLang="en-US" dirty="0"/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5586549" y="4245429"/>
            <a:ext cx="1702525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忘</a:t>
            </a:r>
          </a:p>
        </p:txBody>
      </p:sp>
      <p:sp>
        <p:nvSpPr>
          <p:cNvPr id="8" name="矩形 7">
            <a:hlinkClick r:id="" action="ppaction://hlinkshowjump?jump=nextslide"/>
          </p:cNvPr>
          <p:cNvSpPr/>
          <p:nvPr/>
        </p:nvSpPr>
        <p:spPr>
          <a:xfrm>
            <a:off x="3113313" y="4149633"/>
            <a:ext cx="2011680" cy="11625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都不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適</a:t>
            </a:r>
          </a:p>
        </p:txBody>
      </p:sp>
      <p:sp>
        <p:nvSpPr>
          <p:cNvPr id="9" name="矩形 8">
            <a:hlinkClick r:id="" action="ppaction://hlinkshowjump?jump=lastslide"/>
          </p:cNvPr>
          <p:cNvSpPr/>
          <p:nvPr/>
        </p:nvSpPr>
        <p:spPr>
          <a:xfrm>
            <a:off x="8072845" y="4149632"/>
            <a:ext cx="2521131" cy="11625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由缺到原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69898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camera.wav"/>
          </p:stSnd>
        </p:sndAc>
      </p:transition>
    </mc:Choice>
    <mc:Fallback xmlns=""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rgbClr val="7030A0"/>
            </a:gs>
            <a:gs pos="84000">
              <a:srgbClr val="002060"/>
            </a:gs>
            <a:gs pos="73000">
              <a:srgbClr val="0070C0"/>
            </a:gs>
            <a:gs pos="64000">
              <a:srgbClr val="00B0F0"/>
            </a:gs>
            <a:gs pos="22000">
              <a:srgbClr val="FFC000"/>
            </a:gs>
            <a:gs pos="55000">
              <a:srgbClr val="00B050"/>
            </a:gs>
            <a:gs pos="41000">
              <a:srgbClr val="92D050"/>
            </a:gs>
            <a:gs pos="13000">
              <a:srgbClr val="FF0000"/>
            </a:gs>
            <a:gs pos="33000">
              <a:srgbClr val="FFFF00"/>
            </a:gs>
            <a:gs pos="2000">
              <a:srgbClr val="C000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10800000" flipV="1">
            <a:off x="1295400" y="195943"/>
            <a:ext cx="10515600" cy="5995850"/>
          </a:xfrm>
          <a:prstGeom prst="irregularSeal2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zh-TW" altLang="en-US" dirty="0" smtClean="0"/>
              <a:t> </a:t>
            </a:r>
            <a:r>
              <a:rPr lang="zh-TW" altLang="en-US" sz="9600" dirty="0" smtClean="0"/>
              <a:t>答錯了</a:t>
            </a:r>
            <a:endParaRPr lang="zh-TW" altLang="en-US" sz="96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0077" y="-184701"/>
            <a:ext cx="2591049" cy="7042701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8" name="矩形 7">
            <a:hlinkClick r:id="" action="ppaction://hlinkshowjump?jump=previousslide"/>
          </p:cNvPr>
          <p:cNvSpPr/>
          <p:nvPr/>
        </p:nvSpPr>
        <p:spPr>
          <a:xfrm>
            <a:off x="5368834" y="5185953"/>
            <a:ext cx="2011680" cy="11625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森</a:t>
            </a:r>
            <a:r>
              <a:rPr lang="en-US" altLang="zh-TW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7</a:t>
            </a:r>
            <a:r>
              <a:rPr lang="en-US" altLang="zh-TW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7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31720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breeze.wav"/>
          </p:stSnd>
        </p:sndAc>
      </p:transition>
    </mc:Choice>
    <mc:Fallback xmlns="">
      <p:transition spd="slow">
        <p:fade/>
        <p:sndAc>
          <p:stSnd>
            <p:snd r:embed="rId4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rgbClr val="7030A0"/>
            </a:gs>
            <a:gs pos="84000">
              <a:srgbClr val="002060"/>
            </a:gs>
            <a:gs pos="73000">
              <a:srgbClr val="0070C0"/>
            </a:gs>
            <a:gs pos="64000">
              <a:srgbClr val="00B0F0"/>
            </a:gs>
            <a:gs pos="22000">
              <a:srgbClr val="FFC000"/>
            </a:gs>
            <a:gs pos="55000">
              <a:srgbClr val="00B050"/>
            </a:gs>
            <a:gs pos="41000">
              <a:srgbClr val="92D050"/>
            </a:gs>
            <a:gs pos="13000">
              <a:srgbClr val="FF0000"/>
            </a:gs>
            <a:gs pos="33000">
              <a:srgbClr val="FFFF00"/>
            </a:gs>
            <a:gs pos="2000">
              <a:srgbClr val="C0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答對了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9547" y="165640"/>
            <a:ext cx="5823801" cy="618617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矩形 5">
            <a:hlinkClick r:id="" action="ppaction://hlinkshowjump?jump=endshow"/>
          </p:cNvPr>
          <p:cNvSpPr/>
          <p:nvPr/>
        </p:nvSpPr>
        <p:spPr>
          <a:xfrm>
            <a:off x="3174275" y="5189215"/>
            <a:ext cx="2011680" cy="11625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掰</a:t>
            </a:r>
          </a:p>
        </p:txBody>
      </p:sp>
    </p:spTree>
    <p:extLst>
      <p:ext uri="{BB962C8B-B14F-4D97-AF65-F5344CB8AC3E}">
        <p14:creationId xmlns:p14="http://schemas.microsoft.com/office/powerpoint/2010/main" val="7956289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32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Theme</vt:lpstr>
      <vt:lpstr>                                                                                                                                                                                                                                                  請你猜一猜</vt:lpstr>
      <vt:lpstr>請問農曆初一到十五日越像變化</vt:lpstr>
      <vt:lpstr> 答錯了</vt:lpstr>
      <vt:lpstr>答對了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14</cp:revision>
  <dcterms:created xsi:type="dcterms:W3CDTF">2022-10-11T07:07:46Z</dcterms:created>
  <dcterms:modified xsi:type="dcterms:W3CDTF">2022-11-01T07:10:24Z</dcterms:modified>
</cp:coreProperties>
</file>