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24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51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1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08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41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93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307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30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06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73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99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0000"/>
            </a:gs>
            <a:gs pos="3000">
              <a:schemeClr val="tx1">
                <a:lumMod val="95000"/>
                <a:lumOff val="5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EF9EB-353E-4C48-92DE-B2F674EF297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825F-BADD-40FF-BA27-1283506376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19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請你猜一猜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868092" y="4049487"/>
            <a:ext cx="2455816" cy="1267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開始</a:t>
            </a: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0" y="6439989"/>
            <a:ext cx="744583" cy="418011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9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voltage.wav"/>
          </p:stSnd>
        </p:sndAc>
      </p:transition>
    </mc:Choice>
    <mc:Fallback xmlns="">
      <p:transition spd="slow">
        <p:fade/>
        <p:sndAc>
          <p:stSnd>
            <p:snd r:embed="rId3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請問農曆初一到農曆十五日月相怎麼變化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7402286" y="4056019"/>
            <a:ext cx="2455816" cy="1267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由圓到缺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833155" y="4056019"/>
            <a:ext cx="2455816" cy="1267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由缺到</a:t>
            </a:r>
            <a:r>
              <a:rPr lang="zh-TW" altLang="en-US" sz="4000" dirty="0"/>
              <a:t>圓</a:t>
            </a:r>
          </a:p>
        </p:txBody>
      </p:sp>
    </p:spTree>
    <p:extLst>
      <p:ext uri="{BB962C8B-B14F-4D97-AF65-F5344CB8AC3E}">
        <p14:creationId xmlns:p14="http://schemas.microsoft.com/office/powerpoint/2010/main" val="14263191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三十二角星形 1"/>
          <p:cNvSpPr/>
          <p:nvPr/>
        </p:nvSpPr>
        <p:spPr>
          <a:xfrm>
            <a:off x="3553098" y="1907177"/>
            <a:ext cx="2353548" cy="2364378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/>
              <a:t>答錯了</a:t>
            </a:r>
            <a:r>
              <a:rPr lang="en-US" altLang="zh-TW" sz="2000" dirty="0" smtClean="0"/>
              <a:t>!!</a:t>
            </a:r>
            <a:endParaRPr lang="zh-TW" altLang="en-US" sz="2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365" y="2521131"/>
            <a:ext cx="3354921" cy="2834640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2364379" y="4271555"/>
            <a:ext cx="2455816" cy="1267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/>
              <a:t>重</a:t>
            </a:r>
            <a:r>
              <a:rPr lang="zh-TW" altLang="en-US" sz="4000"/>
              <a:t>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1844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explode.wav"/>
          </p:stSnd>
        </p:sndAc>
      </p:transition>
    </mc:Choice>
    <mc:Fallback xmlns="">
      <p:transition spd="slow">
        <p:dissolv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1724297" y="1776548"/>
            <a:ext cx="5212080" cy="3278778"/>
          </a:xfrm>
          <a:prstGeom prst="ellipse">
            <a:avLst/>
          </a:prstGeom>
          <a:solidFill>
            <a:srgbClr val="8A0000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答對了</a:t>
            </a:r>
            <a:r>
              <a:rPr lang="en-US" altLang="zh-TW" sz="8800" dirty="0" smtClean="0"/>
              <a:t>!</a:t>
            </a:r>
            <a:endParaRPr lang="zh-TW" altLang="en-US" sz="8800" dirty="0"/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7323908" y="3788230"/>
            <a:ext cx="2455816" cy="1267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掰掰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1785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37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            請你猜一猜</vt:lpstr>
      <vt:lpstr>請問農曆初一到農曆十五日月相怎麼變化?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12</cp:revision>
  <dcterms:created xsi:type="dcterms:W3CDTF">2022-10-11T07:07:04Z</dcterms:created>
  <dcterms:modified xsi:type="dcterms:W3CDTF">2022-11-01T07:10:35Z</dcterms:modified>
</cp:coreProperties>
</file>