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0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9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271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98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85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27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83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18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00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1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01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FFFF00"/>
            </a:gs>
            <a:gs pos="82000">
              <a:srgbClr val="FFC000"/>
            </a:gs>
            <a:gs pos="57000">
              <a:srgbClr val="92D050"/>
            </a:gs>
            <a:gs pos="12000">
              <a:srgbClr val="002060"/>
            </a:gs>
            <a:gs pos="25000">
              <a:srgbClr val="0070C0"/>
            </a:gs>
            <a:gs pos="37000">
              <a:srgbClr val="00B0F0"/>
            </a:gs>
            <a:gs pos="0">
              <a:srgbClr val="7030A0"/>
            </a:gs>
            <a:gs pos="46000">
              <a:srgbClr val="00B050"/>
            </a:gs>
            <a:gs pos="92000">
              <a:srgbClr val="FF0000"/>
            </a:gs>
            <a:gs pos="100000">
              <a:srgbClr val="C0000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20E1D-C186-4755-AA1F-F9E421F802B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9C8CF-762F-4D87-9210-79E99B5A82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39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請你猜</a:t>
            </a:r>
            <a:r>
              <a:rPr lang="zh-TW" altLang="en-US" smtClean="0">
                <a:solidFill>
                  <a:srgbClr val="002060"/>
                </a:solidFill>
              </a:rPr>
              <a:t>一</a:t>
            </a:r>
            <a:r>
              <a:rPr lang="zh-TW" altLang="en-US" smtClean="0">
                <a:solidFill>
                  <a:srgbClr val="002060"/>
                </a:solidFill>
              </a:rPr>
              <a:t>猜</a:t>
            </a:r>
            <a:endParaRPr lang="zh-TW" altLang="en-US" dirty="0">
              <a:solidFill>
                <a:srgbClr val="00206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195" y="1560059"/>
            <a:ext cx="6544490" cy="516731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421086" y="5747658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</a:t>
            </a:r>
            <a:r>
              <a:rPr lang="zh-TW" altLang="en-US" sz="48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7452228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25000">
        <p15:prstTrans prst="crush"/>
        <p:sndAc>
          <p:stSnd loop="1">
            <p:snd r:embed="rId2" name="push.wav"/>
          </p:stSnd>
        </p:sndAc>
      </p:transition>
    </mc:Choice>
    <mc:Fallback>
      <p:transition spd="slow" advClick="0" advTm="25000">
        <p:fade/>
        <p:sndAc>
          <p:stSnd loop="1"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請問春日鄉在哪裡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4363497" y="5236532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屏東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651675" y="5236532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台</a:t>
            </a:r>
            <a:r>
              <a:rPr lang="zh-TW" altLang="en-US" sz="4800" dirty="0"/>
              <a:t>北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8998635" y="5247921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花</a:t>
            </a:r>
            <a:r>
              <a:rPr lang="zh-TW" altLang="en-US" sz="4800" dirty="0"/>
              <a:t>蓮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2075320" y="5236532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沒</a:t>
            </a:r>
            <a:r>
              <a:rPr lang="zh-TW" altLang="en-US" sz="4800" dirty="0"/>
              <a:t>有</a:t>
            </a:r>
          </a:p>
        </p:txBody>
      </p:sp>
    </p:spTree>
    <p:extLst>
      <p:ext uri="{BB962C8B-B14F-4D97-AF65-F5344CB8AC3E}">
        <p14:creationId xmlns:p14="http://schemas.microsoft.com/office/powerpoint/2010/main" val="338316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 loop="1">
            <p:snd r:embed="rId2" name="hammer.wav"/>
          </p:stSnd>
        </p:sndAc>
      </p:transition>
    </mc:Choice>
    <mc:Fallback>
      <p:transition spd="slow" advClick="0">
        <p:fade/>
        <p:sndAc>
          <p:stSnd loop="1"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590843" y="365760"/>
            <a:ext cx="10677379" cy="984738"/>
          </a:xfrm>
          <a:prstGeom prst="wedgeRoundRectCallout">
            <a:avLst>
              <a:gd name="adj1" fmla="val 19615"/>
              <a:gd name="adj2" fmla="val 939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291" y="2468879"/>
            <a:ext cx="3840481" cy="308283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421086" y="5747658"/>
            <a:ext cx="1828800" cy="770708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再</a:t>
            </a:r>
            <a:r>
              <a:rPr lang="zh-TW" altLang="en-US" sz="2800" dirty="0"/>
              <a:t>試試</a:t>
            </a:r>
          </a:p>
        </p:txBody>
      </p:sp>
    </p:spTree>
    <p:extLst>
      <p:ext uri="{BB962C8B-B14F-4D97-AF65-F5344CB8AC3E}">
        <p14:creationId xmlns:p14="http://schemas.microsoft.com/office/powerpoint/2010/main" val="13811763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 invX="1"/>
        <p:sndAc>
          <p:stSnd loop="1">
            <p:snd r:embed="rId2" name="laser.wav"/>
          </p:stSnd>
        </p:sndAc>
      </p:transition>
    </mc:Choice>
    <mc:Fallback>
      <p:transition spd="slow" advClick="0">
        <p:fade/>
        <p:sndAc>
          <p:stSnd loop="1"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 flipH="1">
            <a:off x="168813" y="98474"/>
            <a:ext cx="11211950" cy="984739"/>
          </a:xfrm>
          <a:prstGeom prst="wedgeRoundRectCallout">
            <a:avLst>
              <a:gd name="adj1" fmla="val -23593"/>
              <a:gd name="adj2" fmla="val 18114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答對了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845" y="1143000"/>
            <a:ext cx="5715000" cy="571500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860388" y="4715691"/>
            <a:ext cx="1828800" cy="953589"/>
          </a:xfrm>
          <a:prstGeom prst="roundRect">
            <a:avLst/>
          </a:prstGeom>
          <a:gradFill>
            <a:gsLst>
              <a:gs pos="69000">
                <a:srgbClr val="FFFF00"/>
              </a:gs>
              <a:gs pos="82000">
                <a:srgbClr val="FFC000"/>
              </a:gs>
              <a:gs pos="57000">
                <a:srgbClr val="92D050"/>
              </a:gs>
              <a:gs pos="12000">
                <a:srgbClr val="002060"/>
              </a:gs>
              <a:gs pos="25000">
                <a:srgbClr val="0070C0"/>
              </a:gs>
              <a:gs pos="37000">
                <a:srgbClr val="00B0F0"/>
              </a:gs>
              <a:gs pos="0">
                <a:srgbClr val="7030A0"/>
              </a:gs>
              <a:gs pos="46000">
                <a:srgbClr val="00B050"/>
              </a:gs>
              <a:gs pos="92000">
                <a:srgbClr val="FF0000"/>
              </a:gs>
              <a:gs pos="100000">
                <a:srgbClr val="C00000"/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Good bye</a:t>
            </a:r>
          </a:p>
          <a:p>
            <a:pPr algn="ctr"/>
            <a:r>
              <a:rPr lang="zh-TW" altLang="en-US" sz="2800" dirty="0" smtClean="0"/>
              <a:t>掰</a:t>
            </a:r>
            <a:r>
              <a:rPr lang="zh-TW" altLang="en-US" sz="2800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3045953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>
        <p14:vortex dir="r"/>
        <p:sndAc>
          <p:stSnd loop="1">
            <p:snd r:embed="rId2" name="voltage.wav"/>
          </p:stSnd>
        </p:sndAc>
      </p:transition>
    </mc:Choice>
    <mc:Fallback>
      <p:transition spd="slow" advClick="0">
        <p:fade/>
        <p:sndAc>
          <p:stSnd loop="1">
            <p:snd r:embed="rId2" name="voltag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請問春日鄉在哪裡?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12</cp:revision>
  <dcterms:created xsi:type="dcterms:W3CDTF">2022-10-11T07:07:36Z</dcterms:created>
  <dcterms:modified xsi:type="dcterms:W3CDTF">2022-11-01T06:54:15Z</dcterms:modified>
</cp:coreProperties>
</file>