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45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375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5407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3008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243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7795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976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913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8923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967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8056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2500">
              <a:srgbClr val="E06000"/>
            </a:gs>
            <a:gs pos="100000">
              <a:srgbClr val="C00000"/>
            </a:gs>
            <a:gs pos="9000">
              <a:srgbClr val="FFC000"/>
            </a:gs>
            <a:gs pos="0">
              <a:srgbClr val="7030A0"/>
            </a:gs>
            <a:gs pos="16000">
              <a:srgbClr val="002060"/>
            </a:gs>
            <a:gs pos="33000">
              <a:srgbClr val="00B0F0"/>
            </a:gs>
            <a:gs pos="49000">
              <a:srgbClr val="00B050"/>
            </a:gs>
            <a:gs pos="67000">
              <a:srgbClr val="FFFF00"/>
            </a:gs>
          </a:gsLst>
          <a:lin ang="90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D1C1B-37EA-4365-952D-50F82F89B154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FCCC4-115C-4C30-B421-BB1214F732D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156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59898" y="505802"/>
            <a:ext cx="10515600" cy="1325563"/>
          </a:xfrm>
        </p:spPr>
        <p:txBody>
          <a:bodyPr/>
          <a:lstStyle/>
          <a:p>
            <a:pPr algn="ctr"/>
            <a:r>
              <a:rPr lang="zh-TW" altLang="en-US" dirty="0" smtClean="0"/>
              <a:t>請你猜一猜 腦經急轉彎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2" name="五邊形 1">
            <a:hlinkClick r:id="" action="ppaction://hlinkshowjump?jump=nextslide"/>
          </p:cNvPr>
          <p:cNvSpPr/>
          <p:nvPr/>
        </p:nvSpPr>
        <p:spPr>
          <a:xfrm>
            <a:off x="4063216" y="2834641"/>
            <a:ext cx="2559652" cy="1466690"/>
          </a:xfrm>
          <a:prstGeom prst="homePlate">
            <a:avLst>
              <a:gd name="adj" fmla="val 37531"/>
            </a:avLst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6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開</a:t>
            </a:r>
            <a:r>
              <a:rPr lang="zh-TW" altLang="en-US" sz="66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02069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請問南邊為什沒有佛廟呢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5" name="五邊形 4">
            <a:hlinkClick r:id="rId3" action="ppaction://hlinksldjump"/>
          </p:cNvPr>
          <p:cNvSpPr/>
          <p:nvPr/>
        </p:nvSpPr>
        <p:spPr>
          <a:xfrm>
            <a:off x="4690235" y="3396343"/>
            <a:ext cx="1854925" cy="940526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工人懶得蓋</a:t>
            </a:r>
            <a:endParaRPr lang="zh-TW" altLang="en-US" sz="20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6" name="五邊形 5">
            <a:hlinkClick r:id="rId3" action="ppaction://hlinksldjump"/>
          </p:cNvPr>
          <p:cNvSpPr/>
          <p:nvPr/>
        </p:nvSpPr>
        <p:spPr>
          <a:xfrm>
            <a:off x="1250349" y="3396343"/>
            <a:ext cx="1854925" cy="940526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想統一蓋附近比較方</a:t>
            </a:r>
            <a:r>
              <a:rPr lang="zh-TW" altLang="en-US" sz="2000" dirty="0">
                <a:latin typeface="文鼎特圓" panose="020B0609010101010101" pitchFamily="49" charset="-120"/>
                <a:ea typeface="文鼎特圓" panose="020B0609010101010101" pitchFamily="49" charset="-120"/>
              </a:rPr>
              <a:t>便</a:t>
            </a:r>
          </a:p>
        </p:txBody>
      </p:sp>
      <p:sp>
        <p:nvSpPr>
          <p:cNvPr id="7" name="五邊形 6">
            <a:hlinkClick r:id="" action="ppaction://hlinkshowjump?jump=lastslide"/>
          </p:cNvPr>
          <p:cNvSpPr/>
          <p:nvPr/>
        </p:nvSpPr>
        <p:spPr>
          <a:xfrm>
            <a:off x="8326064" y="3396343"/>
            <a:ext cx="1854925" cy="940526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南無阿鼏陀佛</a:t>
            </a:r>
            <a:endParaRPr lang="zh-TW" altLang="en-US" sz="2000" dirty="0"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043011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>
        <p:sndAc>
          <p:stSnd>
            <p:snd r:embed="rId2" name="laser.wav"/>
          </p:stSnd>
        </p:sndAc>
      </p:transition>
    </mc:Choice>
    <mc:Fallback>
      <p:transition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3134080" y="1264083"/>
            <a:ext cx="4121834" cy="2658794"/>
          </a:xfrm>
          <a:prstGeom prst="wedgeEllipseCallout">
            <a:avLst>
              <a:gd name="adj1" fmla="val 55276"/>
              <a:gd name="adj2" fmla="val 54563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可惜</a:t>
            </a:r>
            <a:r>
              <a:rPr lang="en-US" altLang="zh-TW" sz="3600" dirty="0" smtClean="0"/>
              <a:t>!</a:t>
            </a:r>
            <a:r>
              <a:rPr lang="zh-TW" altLang="en-US" sz="3600" dirty="0" smtClean="0"/>
              <a:t>答錯了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59560" y="2972490"/>
            <a:ext cx="3100697" cy="3293630"/>
          </a:xfrm>
          <a:prstGeom prst="rect">
            <a:avLst/>
          </a:prstGeom>
        </p:spPr>
      </p:pic>
      <p:sp>
        <p:nvSpPr>
          <p:cNvPr id="4" name="五邊形 3">
            <a:hlinkClick r:id="" action="ppaction://hlinkshowjump?jump=previousslide"/>
          </p:cNvPr>
          <p:cNvSpPr/>
          <p:nvPr/>
        </p:nvSpPr>
        <p:spPr>
          <a:xfrm>
            <a:off x="2730807" y="4715692"/>
            <a:ext cx="1854925" cy="940526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latin typeface="文鼎特圓" panose="020B0609010101010101" pitchFamily="49" charset="-120"/>
                <a:ea typeface="文鼎特圓" panose="020B0609010101010101" pitchFamily="49" charset="-120"/>
              </a:rPr>
              <a:t>重新吧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17960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bomb.wav"/>
          </p:stSnd>
        </p:sndAc>
      </p:transition>
    </mc:Choice>
    <mc:Fallback>
      <p:transition spd="slow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3637726" y="571751"/>
            <a:ext cx="4346917" cy="2658793"/>
          </a:xfrm>
          <a:prstGeom prst="cloudCallout">
            <a:avLst>
              <a:gd name="adj1" fmla="val 58455"/>
              <a:gd name="adj2" fmla="val 5720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太棒了</a:t>
            </a:r>
            <a:r>
              <a:rPr lang="en-US" altLang="zh-TW" sz="4000" dirty="0" smtClean="0"/>
              <a:t>!</a:t>
            </a:r>
            <a:r>
              <a:rPr lang="zh-TW" altLang="en-US" sz="4000" dirty="0" smtClean="0"/>
              <a:t>答對了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4643" y="3039022"/>
            <a:ext cx="3185104" cy="3383288"/>
          </a:xfrm>
          <a:prstGeom prst="rect">
            <a:avLst/>
          </a:prstGeom>
        </p:spPr>
      </p:pic>
      <p:sp>
        <p:nvSpPr>
          <p:cNvPr id="5" name="五邊形 4">
            <a:hlinkClick r:id="" action="ppaction://hlinkshowjump?jump=endshow"/>
          </p:cNvPr>
          <p:cNvSpPr/>
          <p:nvPr/>
        </p:nvSpPr>
        <p:spPr>
          <a:xfrm>
            <a:off x="8452338" y="6152607"/>
            <a:ext cx="1854925" cy="940526"/>
          </a:xfrm>
          <a:prstGeom prst="homePlate">
            <a:avLst/>
          </a:prstGeom>
          <a:gradFill flip="none" rotWithShape="1">
            <a:gsLst>
              <a:gs pos="0">
                <a:schemeClr val="accent2">
                  <a:lumMod val="67000"/>
                </a:schemeClr>
              </a:gs>
              <a:gs pos="48000">
                <a:schemeClr val="accent2">
                  <a:lumMod val="97000"/>
                  <a:lumOff val="3000"/>
                </a:schemeClr>
              </a:gs>
              <a:gs pos="100000">
                <a:schemeClr val="accent2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結束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249379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50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文鼎特圓</vt:lpstr>
      <vt:lpstr>新細明體</vt:lpstr>
      <vt:lpstr>Arial</vt:lpstr>
      <vt:lpstr>Calibri</vt:lpstr>
      <vt:lpstr>Calibri Light</vt:lpstr>
      <vt:lpstr>Office 佈景主題</vt:lpstr>
      <vt:lpstr>請你猜一猜 腦經急轉彎!</vt:lpstr>
      <vt:lpstr>請問南邊為什沒有佛廟呢?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13</cp:revision>
  <dcterms:created xsi:type="dcterms:W3CDTF">2022-10-11T07:09:07Z</dcterms:created>
  <dcterms:modified xsi:type="dcterms:W3CDTF">2022-11-01T07:10:09Z</dcterms:modified>
</cp:coreProperties>
</file>