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59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0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34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328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28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45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20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603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99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75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72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C0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E3E0A-AE43-45AD-B46C-E80B678C708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6B065-B722-4EF3-A2CE-3C0F5A5169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08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C0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大家來挑戰</a:t>
            </a:r>
            <a:endParaRPr lang="zh-TW" altLang="en-US" dirty="0"/>
          </a:p>
        </p:txBody>
      </p:sp>
      <p:sp>
        <p:nvSpPr>
          <p:cNvPr id="2" name="矩形 1"/>
          <p:cNvSpPr/>
          <p:nvPr/>
        </p:nvSpPr>
        <p:spPr>
          <a:xfrm>
            <a:off x="3918857" y="3709851"/>
            <a:ext cx="3056709" cy="163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hlinkClick r:id="" action="ppaction://hlinkshowjump?jump=nextslide"/>
              </a:rPr>
              <a:t>開始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219380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4296351+25836=</a:t>
            </a:r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4188823" y="4724400"/>
            <a:ext cx="3095897" cy="144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5213765</a:t>
            </a:r>
            <a:endParaRPr lang="zh-TW" altLang="en-US" sz="5400" dirty="0"/>
          </a:p>
        </p:txBody>
      </p:sp>
      <p:sp>
        <p:nvSpPr>
          <p:cNvPr id="5" name="矩形 4">
            <a:hlinkClick r:id="" action="ppaction://hlinkshowjump?jump=lastslide"/>
          </p:cNvPr>
          <p:cNvSpPr/>
          <p:nvPr/>
        </p:nvSpPr>
        <p:spPr>
          <a:xfrm>
            <a:off x="8257903" y="4724400"/>
            <a:ext cx="3095897" cy="144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4322187</a:t>
            </a:r>
            <a:endParaRPr lang="zh-TW" altLang="en-US" sz="5400" dirty="0"/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838200" y="4669972"/>
            <a:ext cx="2688771" cy="1558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4826975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68990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波浪 2"/>
          <p:cNvSpPr/>
          <p:nvPr/>
        </p:nvSpPr>
        <p:spPr>
          <a:xfrm>
            <a:off x="1942347" y="240155"/>
            <a:ext cx="6203853" cy="3770141"/>
          </a:xfrm>
          <a:prstGeom prst="wave">
            <a:avLst>
              <a:gd name="adj1" fmla="val 541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答錯了</a:t>
            </a:r>
            <a:r>
              <a:rPr lang="en-US" altLang="zh-TW" sz="9600" dirty="0" smtClean="0"/>
              <a:t>!</a:t>
            </a:r>
            <a:endParaRPr lang="zh-TW" altLang="en-US" sz="9600" dirty="0"/>
          </a:p>
        </p:txBody>
      </p:sp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3278778" y="4754881"/>
            <a:ext cx="3095897" cy="144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重來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140923431"/>
      </p:ext>
    </p:extLst>
  </p:cSld>
  <p:clrMapOvr>
    <a:masterClrMapping/>
  </p:clrMapOvr>
  <p:transition spd="slow">
    <p:wipe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橢圓形圖說文字 2"/>
          <p:cNvSpPr/>
          <p:nvPr/>
        </p:nvSpPr>
        <p:spPr>
          <a:xfrm>
            <a:off x="117566" y="1457262"/>
            <a:ext cx="6466114" cy="3245367"/>
          </a:xfrm>
          <a:prstGeom prst="wedgeEllipseCallout">
            <a:avLst>
              <a:gd name="adj1" fmla="val 59509"/>
              <a:gd name="adj2" fmla="val 17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48" y="2447778"/>
            <a:ext cx="6100584" cy="4188100"/>
          </a:xfrm>
          <a:prstGeom prst="rect">
            <a:avLst/>
          </a:prstGeom>
        </p:spPr>
      </p:pic>
      <p:sp>
        <p:nvSpPr>
          <p:cNvPr id="6" name="矩形 5">
            <a:hlinkClick r:id="" action="ppaction://hlinkshowjump?jump=endshow"/>
          </p:cNvPr>
          <p:cNvSpPr/>
          <p:nvPr/>
        </p:nvSpPr>
        <p:spPr>
          <a:xfrm>
            <a:off x="2808515" y="4958743"/>
            <a:ext cx="2847703" cy="1541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離開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502363043"/>
      </p:ext>
    </p:extLst>
  </p:cSld>
  <p:clrMapOvr>
    <a:masterClrMapping/>
  </p:clrMapOvr>
  <p:transition spd="slow">
    <p:push dir="u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大家來挑戰</vt:lpstr>
      <vt:lpstr>4296351+25836=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大家來挑戰</dc:title>
  <dc:creator>Windows 使用者</dc:creator>
  <cp:lastModifiedBy>Windows 使用者</cp:lastModifiedBy>
  <cp:revision>12</cp:revision>
  <dcterms:created xsi:type="dcterms:W3CDTF">2022-10-11T07:08:07Z</dcterms:created>
  <dcterms:modified xsi:type="dcterms:W3CDTF">2022-11-01T07:10:37Z</dcterms:modified>
</cp:coreProperties>
</file>