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TI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1459-CCC5-4A70-807D-BD93D362961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39FF0-E518-44D8-A09A-E909A14F5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254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1459-CCC5-4A70-807D-BD93D362961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39FF0-E518-44D8-A09A-E909A14F5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6799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1459-CCC5-4A70-807D-BD93D362961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39FF0-E518-44D8-A09A-E909A14F5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1497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1459-CCC5-4A70-807D-BD93D362961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39FF0-E518-44D8-A09A-E909A14F5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1264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1459-CCC5-4A70-807D-BD93D362961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39FF0-E518-44D8-A09A-E909A14F5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993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1459-CCC5-4A70-807D-BD93D362961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39FF0-E518-44D8-A09A-E909A14F5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1576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1459-CCC5-4A70-807D-BD93D362961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39FF0-E518-44D8-A09A-E909A14F5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8237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1459-CCC5-4A70-807D-BD93D362961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39FF0-E518-44D8-A09A-E909A14F5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966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1459-CCC5-4A70-807D-BD93D362961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39FF0-E518-44D8-A09A-E909A14F5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1290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1459-CCC5-4A70-807D-BD93D362961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39FF0-E518-44D8-A09A-E909A14F5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467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1459-CCC5-4A70-807D-BD93D362961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39FF0-E518-44D8-A09A-E909A14F5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2687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rgbClr val="FF6D33"/>
            </a:gs>
            <a:gs pos="0">
              <a:schemeClr val="accent4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91459-CCC5-4A70-807D-BD93D362961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39FF0-E518-44D8-A09A-E909A14F5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162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WMF"/><Relationship Id="rId11" Type="http://schemas.openxmlformats.org/officeDocument/2006/relationships/audio" Target="../media/audio1.wav"/><Relationship Id="rId5" Type="http://schemas.openxmlformats.org/officeDocument/2006/relationships/image" Target="../media/image3.WMF"/><Relationship Id="rId10" Type="http://schemas.openxmlformats.org/officeDocument/2006/relationships/image" Target="../media/image8.WMF"/><Relationship Id="rId4" Type="http://schemas.openxmlformats.org/officeDocument/2006/relationships/image" Target="../media/image2.WMF"/><Relationship Id="rId9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9.WMF"/><Relationship Id="rId7" Type="http://schemas.openxmlformats.org/officeDocument/2006/relationships/image" Target="../media/image12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WMF"/><Relationship Id="rId5" Type="http://schemas.openxmlformats.org/officeDocument/2006/relationships/image" Target="../media/image11.WMF"/><Relationship Id="rId10" Type="http://schemas.openxmlformats.org/officeDocument/2006/relationships/image" Target="../media/image15.WMF"/><Relationship Id="rId4" Type="http://schemas.openxmlformats.org/officeDocument/2006/relationships/image" Target="../media/image10.TIF"/><Relationship Id="rId9" Type="http://schemas.openxmlformats.org/officeDocument/2006/relationships/image" Target="../media/image1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jpg"/><Relationship Id="rId7" Type="http://schemas.openxmlformats.org/officeDocument/2006/relationships/image" Target="../media/image20.W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audio4.wav"/><Relationship Id="rId3" Type="http://schemas.openxmlformats.org/officeDocument/2006/relationships/image" Target="../media/image22.jpg"/><Relationship Id="rId7" Type="http://schemas.openxmlformats.org/officeDocument/2006/relationships/image" Target="../media/image26.WM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>大家來挑</a:t>
            </a:r>
            <a:r>
              <a:rPr lang="zh-TW" altLang="en-US" dirty="0"/>
              <a:t>戰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57" y="1882313"/>
            <a:ext cx="4247099" cy="4265645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544" y="2596635"/>
            <a:ext cx="4208961" cy="381694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9008" y="2882756"/>
            <a:ext cx="2531212" cy="3244708"/>
          </a:xfrm>
          <a:prstGeom prst="rect">
            <a:avLst/>
          </a:prstGeom>
        </p:spPr>
      </p:pic>
      <p:sp>
        <p:nvSpPr>
          <p:cNvPr id="6" name="圓角矩形 5"/>
          <p:cNvSpPr/>
          <p:nvPr/>
        </p:nvSpPr>
        <p:spPr>
          <a:xfrm>
            <a:off x="4401693" y="770958"/>
            <a:ext cx="2978331" cy="131521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b="1" dirty="0" smtClean="0">
                <a:hlinkClick r:id="" action="ppaction://hlinkshowjump?jump=nextslide"/>
              </a:rPr>
              <a:t>開</a:t>
            </a:r>
            <a:r>
              <a:rPr lang="zh-TW" altLang="en-US" sz="6000" b="1" dirty="0">
                <a:hlinkClick r:id="" action="ppaction://hlinkshowjump?jump=nextslide"/>
              </a:rPr>
              <a:t>始</a:t>
            </a:r>
            <a:endParaRPr lang="zh-TW" altLang="en-US" sz="6000" b="1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9008" y="438085"/>
            <a:ext cx="2116899" cy="25052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3681" y="266173"/>
            <a:ext cx="1856877" cy="2718999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597" y="2040757"/>
            <a:ext cx="2592888" cy="3018773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203" y="2882756"/>
            <a:ext cx="2432156" cy="2264760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89" y="5449820"/>
            <a:ext cx="1215622" cy="1206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4401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  <p:sndAc>
          <p:stSnd>
            <p:snd r:embed="rId2" name="whoosh.wav"/>
          </p:stSnd>
        </p:sndAc>
      </p:transition>
    </mc:Choice>
    <mc:Fallback xmlns="">
      <p:transition spd="slow">
        <p:fade/>
        <p:sndAc>
          <p:stSnd>
            <p:snd r:embed="rId11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</a:t>
            </a:r>
            <a:r>
              <a:rPr lang="en-US" altLang="zh-TW" dirty="0" smtClean="0"/>
              <a:t>1831211511-99999999=?</a:t>
            </a:r>
            <a:endParaRPr lang="zh-TW" altLang="en-US" dirty="0"/>
          </a:p>
        </p:txBody>
      </p:sp>
      <p:sp>
        <p:nvSpPr>
          <p:cNvPr id="3" name="圓角矩形 2"/>
          <p:cNvSpPr/>
          <p:nvPr/>
        </p:nvSpPr>
        <p:spPr>
          <a:xfrm>
            <a:off x="8085420" y="5400538"/>
            <a:ext cx="2417118" cy="83603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b="1" dirty="0" smtClean="0">
                <a:hlinkClick r:id="" action="ppaction://hlinkshowjump?jump=nextslide"/>
              </a:rPr>
              <a:t>1777777777777</a:t>
            </a:r>
            <a:endParaRPr lang="zh-TW" altLang="en-US" sz="2400" b="1" dirty="0"/>
          </a:p>
        </p:txBody>
      </p:sp>
      <p:sp>
        <p:nvSpPr>
          <p:cNvPr id="4" name="圓角矩形 3"/>
          <p:cNvSpPr/>
          <p:nvPr/>
        </p:nvSpPr>
        <p:spPr>
          <a:xfrm>
            <a:off x="3940139" y="5259977"/>
            <a:ext cx="2460661" cy="102762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smtClean="0">
                <a:hlinkClick r:id="" action="ppaction://hlinkshowjump?jump=nextslide"/>
              </a:rPr>
              <a:t>1731231512</a:t>
            </a:r>
            <a:endParaRPr lang="zh-TW" altLang="en-US" sz="2800" b="1" dirty="0"/>
          </a:p>
        </p:txBody>
      </p:sp>
      <p:sp>
        <p:nvSpPr>
          <p:cNvPr id="5" name="圓角矩形 4"/>
          <p:cNvSpPr/>
          <p:nvPr/>
        </p:nvSpPr>
        <p:spPr>
          <a:xfrm>
            <a:off x="513316" y="5381896"/>
            <a:ext cx="2033941" cy="905705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b="1" dirty="0" smtClean="0">
                <a:hlinkClick r:id="" action="ppaction://hlinkshowjump?jump=lastslide"/>
              </a:rPr>
              <a:t>1731211512</a:t>
            </a:r>
            <a:endParaRPr lang="zh-TW" altLang="en-US" sz="2400" b="1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0103" y="575929"/>
            <a:ext cx="1803748" cy="249267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86296"/>
            <a:ext cx="2743201" cy="277368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112" y="2606039"/>
            <a:ext cx="2526490" cy="253419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519" y="2615439"/>
            <a:ext cx="2576809" cy="258466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078" y="2620532"/>
            <a:ext cx="2116899" cy="2505205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568" y="2770844"/>
            <a:ext cx="2192055" cy="2354893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187" y="148197"/>
            <a:ext cx="1929008" cy="2329841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4114" y="1434442"/>
            <a:ext cx="1152469" cy="1592648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76" y="1101070"/>
            <a:ext cx="2154477" cy="1966586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135" y="-36321"/>
            <a:ext cx="2043185" cy="2066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997677"/>
      </p:ext>
    </p:extLst>
  </p:cSld>
  <p:clrMapOvr>
    <a:masterClrMapping/>
  </p:clrMapOvr>
  <p:transition spd="slow">
    <p:comb/>
    <p:sndAc>
      <p:stSnd>
        <p:snd r:embed="rId2" name="voltag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多重文件 1"/>
          <p:cNvSpPr/>
          <p:nvPr/>
        </p:nvSpPr>
        <p:spPr>
          <a:xfrm>
            <a:off x="6049108" y="1308294"/>
            <a:ext cx="5458265" cy="3938955"/>
          </a:xfrm>
          <a:prstGeom prst="flowChartMultidocumen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rgbClr val="00B0F0"/>
                </a:solidFill>
              </a:rPr>
              <a:t>答錯</a:t>
            </a:r>
            <a:r>
              <a:rPr lang="zh-TW" altLang="en-US" sz="9600" dirty="0">
                <a:solidFill>
                  <a:srgbClr val="00B0F0"/>
                </a:solidFill>
              </a:rPr>
              <a:t>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924300" cy="43307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523" y="4316632"/>
            <a:ext cx="2298839" cy="244187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82" y="4330700"/>
            <a:ext cx="2498183" cy="246995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8362" y="4716802"/>
            <a:ext cx="2837234" cy="214119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4322" y="4716802"/>
            <a:ext cx="2179479" cy="236394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3203" y="1698692"/>
            <a:ext cx="2167003" cy="2617940"/>
          </a:xfrm>
          <a:prstGeom prst="rect">
            <a:avLst/>
          </a:prstGeom>
        </p:spPr>
      </p:pic>
      <p:sp>
        <p:nvSpPr>
          <p:cNvPr id="9" name="等腰三角形 8"/>
          <p:cNvSpPr/>
          <p:nvPr/>
        </p:nvSpPr>
        <p:spPr>
          <a:xfrm>
            <a:off x="4358971" y="161532"/>
            <a:ext cx="6509326" cy="94667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hlinkClick r:id="" action="ppaction://hlinkshowjump?jump=previousslide"/>
              </a:rPr>
              <a:t>重來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384304016"/>
      </p:ext>
    </p:extLst>
  </p:cSld>
  <p:clrMapOvr>
    <a:masterClrMapping/>
  </p:clrMapOvr>
  <p:transition spd="slow">
    <p:cover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線圖說文字 3 1"/>
          <p:cNvSpPr/>
          <p:nvPr/>
        </p:nvSpPr>
        <p:spPr>
          <a:xfrm>
            <a:off x="6282971" y="24720"/>
            <a:ext cx="5908431" cy="4994031"/>
          </a:xfrm>
          <a:prstGeom prst="borderCallout3">
            <a:avLst>
              <a:gd name="adj1" fmla="val 143911"/>
              <a:gd name="adj2" fmla="val -105714"/>
              <a:gd name="adj3" fmla="val 59718"/>
              <a:gd name="adj4" fmla="val -109048"/>
              <a:gd name="adj5" fmla="val 60968"/>
              <a:gd name="adj6" fmla="val -110000"/>
              <a:gd name="adj7" fmla="val 61350"/>
              <a:gd name="adj8" fmla="val -10928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F0"/>
                </a:solidFill>
              </a:rPr>
              <a:t>答對了 </a:t>
            </a:r>
            <a:endParaRPr lang="zh-TW" altLang="en-US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00B0F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14292" cy="499403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4031"/>
            <a:ext cx="2247507" cy="187550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510983">
            <a:off x="3420344" y="4264095"/>
            <a:ext cx="1715401" cy="335598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4743" y="4805572"/>
            <a:ext cx="2261806" cy="206396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2913" y="5043472"/>
            <a:ext cx="2272722" cy="1776624"/>
          </a:xfrm>
          <a:prstGeom prst="rect">
            <a:avLst/>
          </a:prstGeom>
        </p:spPr>
      </p:pic>
      <p:sp>
        <p:nvSpPr>
          <p:cNvPr id="8" name="剪去並圓角化單一角落矩形 7"/>
          <p:cNvSpPr/>
          <p:nvPr/>
        </p:nvSpPr>
        <p:spPr>
          <a:xfrm>
            <a:off x="7221356" y="3219042"/>
            <a:ext cx="3903114" cy="1774989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endshow"/>
              </a:rPr>
              <a:t>再見哥們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604703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2" name="chimes.wav"/>
          </p:stSnd>
        </p:sndAc>
      </p:transition>
    </mc:Choice>
    <mc:Fallback xmlns="">
      <p:transition spd="slow">
        <p:circle/>
        <p:sndAc>
          <p:stSnd>
            <p:snd r:embed="rId8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21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 大家來挑戰</vt:lpstr>
      <vt:lpstr>請問1831211511-99999999=?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大家來挑戰</dc:title>
  <dc:creator>Windows 使用者</dc:creator>
  <cp:lastModifiedBy>Windows 使用者</cp:lastModifiedBy>
  <cp:revision>14</cp:revision>
  <dcterms:created xsi:type="dcterms:W3CDTF">2022-10-11T07:07:06Z</dcterms:created>
  <dcterms:modified xsi:type="dcterms:W3CDTF">2022-11-01T07:10:10Z</dcterms:modified>
</cp:coreProperties>
</file>