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kiosk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5BD6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B5A75-11E3-4983-BCAF-630CCE1F64CA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57F8EF-2331-411F-96D2-681CD729E90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498641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B5A75-11E3-4983-BCAF-630CCE1F64CA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57F8EF-2331-411F-96D2-681CD729E90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205321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B5A75-11E3-4983-BCAF-630CCE1F64CA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57F8EF-2331-411F-96D2-681CD729E90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276099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B5A75-11E3-4983-BCAF-630CCE1F64CA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57F8EF-2331-411F-96D2-681CD729E90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546693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B5A75-11E3-4983-BCAF-630CCE1F64CA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57F8EF-2331-411F-96D2-681CD729E90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165200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B5A75-11E3-4983-BCAF-630CCE1F64CA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57F8EF-2331-411F-96D2-681CD729E90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252742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B5A75-11E3-4983-BCAF-630CCE1F64CA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57F8EF-2331-411F-96D2-681CD729E90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821801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B5A75-11E3-4983-BCAF-630CCE1F64CA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57F8EF-2331-411F-96D2-681CD729E90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531568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B5A75-11E3-4983-BCAF-630CCE1F64CA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57F8EF-2331-411F-96D2-681CD729E90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377300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B5A75-11E3-4983-BCAF-630CCE1F64CA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57F8EF-2331-411F-96D2-681CD729E90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437589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B5A75-11E3-4983-BCAF-630CCE1F64CA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57F8EF-2331-411F-96D2-681CD729E90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276443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0070C0"/>
            </a:gs>
            <a:gs pos="54000">
              <a:srgbClr val="FFC000"/>
            </a:gs>
            <a:gs pos="100000">
              <a:srgbClr val="FFFF00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8B5A75-11E3-4983-BCAF-630CCE1F64CA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57F8EF-2331-411F-96D2-681CD729E90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298331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6" Type="http://schemas.openxmlformats.org/officeDocument/2006/relationships/slide" Target="slide2.xml"/><Relationship Id="rId5" Type="http://schemas.openxmlformats.org/officeDocument/2006/relationships/image" Target="../media/image3.WMF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7.xml"/><Relationship Id="rId5" Type="http://schemas.openxmlformats.org/officeDocument/2006/relationships/audio" Target="../media/audio2.wav"/><Relationship Id="rId4" Type="http://schemas.openxmlformats.org/officeDocument/2006/relationships/image" Target="../media/image5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LET GO!</a:t>
            </a:r>
            <a:r>
              <a:rPr lang="zh-TW" altLang="en-US" dirty="0" smtClean="0"/>
              <a:t>  大家一起來挑戰</a:t>
            </a:r>
            <a:endParaRPr lang="zh-TW" altLang="en-US" dirty="0"/>
          </a:p>
        </p:txBody>
      </p:sp>
      <p:sp>
        <p:nvSpPr>
          <p:cNvPr id="3" name="矩形 2">
            <a:hlinkClick r:id="rId2" action="ppaction://hlinksldjump"/>
          </p:cNvPr>
          <p:cNvSpPr/>
          <p:nvPr/>
        </p:nvSpPr>
        <p:spPr>
          <a:xfrm>
            <a:off x="4441371" y="4924697"/>
            <a:ext cx="2063931" cy="1005840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/>
              <a:t>開始</a:t>
            </a:r>
          </a:p>
          <a:p>
            <a:pPr algn="ctr"/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792678608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airplan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請問台鐵龍港站屬於哪一等站</a:t>
            </a:r>
            <a:r>
              <a:rPr lang="en-US" altLang="zh-TW" dirty="0" smtClean="0"/>
              <a:t>?</a:t>
            </a:r>
            <a:endParaRPr lang="zh-TW" altLang="en-US" dirty="0"/>
          </a:p>
        </p:txBody>
      </p:sp>
      <p:sp>
        <p:nvSpPr>
          <p:cNvPr id="3" name="矩形 2">
            <a:hlinkClick r:id="" action="ppaction://hlinkshowjump?jump=nextslide"/>
          </p:cNvPr>
          <p:cNvSpPr/>
          <p:nvPr/>
        </p:nvSpPr>
        <p:spPr>
          <a:xfrm>
            <a:off x="979715" y="4678680"/>
            <a:ext cx="2063931" cy="1005840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/>
              <a:t>簡易站</a:t>
            </a:r>
            <a:endParaRPr lang="zh-TW" altLang="en-US" sz="4000" dirty="0"/>
          </a:p>
          <a:p>
            <a:pPr algn="ctr"/>
            <a:endParaRPr lang="zh-TW" altLang="en-US" dirty="0"/>
          </a:p>
        </p:txBody>
      </p:sp>
      <p:sp>
        <p:nvSpPr>
          <p:cNvPr id="4" name="矩形 3">
            <a:hlinkClick r:id="" action="ppaction://hlinkshowjump?jump=nextslide"/>
          </p:cNvPr>
          <p:cNvSpPr/>
          <p:nvPr/>
        </p:nvSpPr>
        <p:spPr>
          <a:xfrm>
            <a:off x="3555274" y="4678680"/>
            <a:ext cx="2063931" cy="1005840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/>
              <a:t>二等站</a:t>
            </a:r>
            <a:endParaRPr lang="zh-TW" altLang="en-US" sz="4000" dirty="0"/>
          </a:p>
        </p:txBody>
      </p:sp>
      <p:sp>
        <p:nvSpPr>
          <p:cNvPr id="5" name="矩形 4">
            <a:hlinkClick r:id="" action="ppaction://hlinkshowjump?jump=lastslide"/>
          </p:cNvPr>
          <p:cNvSpPr/>
          <p:nvPr/>
        </p:nvSpPr>
        <p:spPr>
          <a:xfrm>
            <a:off x="6130833" y="4678680"/>
            <a:ext cx="2063931" cy="1005840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/>
              <a:t>招呼站</a:t>
            </a:r>
            <a:endParaRPr lang="zh-TW" altLang="en-US" dirty="0"/>
          </a:p>
        </p:txBody>
      </p:sp>
      <p:sp>
        <p:nvSpPr>
          <p:cNvPr id="6" name="矩形 5">
            <a:hlinkClick r:id="" action="ppaction://hlinkshowjump?jump=nextslide"/>
          </p:cNvPr>
          <p:cNvSpPr/>
          <p:nvPr/>
        </p:nvSpPr>
        <p:spPr>
          <a:xfrm>
            <a:off x="8802187" y="4678680"/>
            <a:ext cx="2063931" cy="1005840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/>
              <a:t>三</a:t>
            </a:r>
            <a:r>
              <a:rPr lang="zh-TW" altLang="en-US" sz="4000" dirty="0" smtClean="0"/>
              <a:t>等</a:t>
            </a:r>
            <a:r>
              <a:rPr lang="zh-TW" altLang="en-US" sz="4000" dirty="0" smtClean="0"/>
              <a:t>站</a:t>
            </a:r>
            <a:endParaRPr lang="zh-TW" altLang="en-US" sz="4000" dirty="0"/>
          </a:p>
        </p:txBody>
      </p:sp>
    </p:spTree>
    <p:extLst>
      <p:ext uri="{BB962C8B-B14F-4D97-AF65-F5344CB8AC3E}">
        <p14:creationId xmlns:p14="http://schemas.microsoft.com/office/powerpoint/2010/main" val="40819198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shred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橢圓形圖說文字 1"/>
          <p:cNvSpPr/>
          <p:nvPr/>
        </p:nvSpPr>
        <p:spPr>
          <a:xfrm>
            <a:off x="5708468" y="315364"/>
            <a:ext cx="3161212" cy="2118012"/>
          </a:xfrm>
          <a:prstGeom prst="wedgeEllipseCallout">
            <a:avLst>
              <a:gd name="adj1" fmla="val -62982"/>
              <a:gd name="adj2" fmla="val 34746"/>
            </a:avLst>
          </a:prstGeom>
          <a:gradFill flip="none" rotWithShape="1">
            <a:gsLst>
              <a:gs pos="0">
                <a:schemeClr val="accent6">
                  <a:lumMod val="67000"/>
                </a:schemeClr>
              </a:gs>
              <a:gs pos="48000">
                <a:schemeClr val="accent6">
                  <a:lumMod val="97000"/>
                  <a:lumOff val="3000"/>
                </a:schemeClr>
              </a:gs>
              <a:gs pos="100000">
                <a:schemeClr val="accent6">
                  <a:lumMod val="60000"/>
                  <a:lumOff val="4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 dirty="0">
                <a:solidFill>
                  <a:srgbClr val="FF0000"/>
                </a:solidFill>
              </a:rPr>
              <a:t>答錯了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5514" y="389659"/>
            <a:ext cx="3703864" cy="4087435"/>
          </a:xfrm>
          <a:prstGeom prst="rect">
            <a:avLst/>
          </a:prstGeom>
        </p:spPr>
      </p:pic>
      <p:pic>
        <p:nvPicPr>
          <p:cNvPr id="5" name="圖片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78770" y="4114801"/>
            <a:ext cx="2032298" cy="2158752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78770" y="212689"/>
            <a:ext cx="2380218" cy="1585145"/>
          </a:xfrm>
          <a:prstGeom prst="rect">
            <a:avLst/>
          </a:prstGeom>
        </p:spPr>
      </p:pic>
      <p:sp>
        <p:nvSpPr>
          <p:cNvPr id="8" name="矩形 7">
            <a:hlinkClick r:id="rId6" action="ppaction://hlinksldjump"/>
          </p:cNvPr>
          <p:cNvSpPr/>
          <p:nvPr/>
        </p:nvSpPr>
        <p:spPr>
          <a:xfrm>
            <a:off x="6021977" y="4691257"/>
            <a:ext cx="2063931" cy="1005840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/>
              <a:t>重來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59918071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400">
        <p14:honeycomb/>
        <p:sndAc>
          <p:stSnd>
            <p:snd r:embed="rId2" name="explode.wav"/>
          </p:stSnd>
        </p:sndAc>
      </p:transition>
    </mc:Choice>
    <mc:Fallback>
      <p:transition spd="slow">
        <p:fade/>
        <p:sndAc>
          <p:stSnd>
            <p:snd r:embed="rId2" name="explod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雲朵形圖說文字 1"/>
          <p:cNvSpPr/>
          <p:nvPr/>
        </p:nvSpPr>
        <p:spPr>
          <a:xfrm>
            <a:off x="6244047" y="249369"/>
            <a:ext cx="3566160" cy="2389328"/>
          </a:xfrm>
          <a:prstGeom prst="cloudCallout">
            <a:avLst>
              <a:gd name="adj1" fmla="val -84203"/>
              <a:gd name="adj2" fmla="val 25324"/>
            </a:avLst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5400" dirty="0" smtClean="0">
                <a:solidFill>
                  <a:srgbClr val="00B0F0"/>
                </a:solidFill>
                <a:latin typeface="文鼎粗楷" panose="020B0609010101010101" pitchFamily="49" charset="-120"/>
                <a:ea typeface="文鼎粗楷" panose="020B0609010101010101" pitchFamily="49" charset="-120"/>
              </a:rPr>
              <a:t>答對了</a:t>
            </a:r>
            <a:endParaRPr lang="zh-TW" altLang="en-US" sz="5400" dirty="0">
              <a:solidFill>
                <a:srgbClr val="00B0F0"/>
              </a:solidFill>
              <a:latin typeface="文鼎粗楷" panose="020B0609010101010101" pitchFamily="49" charset="-120"/>
              <a:ea typeface="文鼎粗楷" panose="020B0609010101010101" pitchFamily="49" charset="-120"/>
            </a:endParaRP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1210" y="634107"/>
            <a:ext cx="3943669" cy="3290924"/>
          </a:xfrm>
          <a:prstGeom prst="rect">
            <a:avLst/>
          </a:prstGeom>
        </p:spPr>
      </p:pic>
      <p:pic>
        <p:nvPicPr>
          <p:cNvPr id="5" name="圖片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19486" y="3794403"/>
            <a:ext cx="2900870" cy="2658650"/>
          </a:xfrm>
          <a:prstGeom prst="rect">
            <a:avLst/>
          </a:prstGeom>
        </p:spPr>
      </p:pic>
      <p:sp>
        <p:nvSpPr>
          <p:cNvPr id="9" name="矩形 8">
            <a:hlinkClick r:id="" action="ppaction://hlinkshowjump?jump=endshow"/>
          </p:cNvPr>
          <p:cNvSpPr/>
          <p:nvPr/>
        </p:nvSpPr>
        <p:spPr>
          <a:xfrm>
            <a:off x="4673251" y="4846319"/>
            <a:ext cx="2063931" cy="822960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4000" dirty="0" smtClean="0"/>
              <a:t>BYE </a:t>
            </a:r>
            <a:r>
              <a:rPr lang="en-US" altLang="zh-TW" sz="4000" dirty="0" err="1" smtClean="0"/>
              <a:t>BYE</a:t>
            </a:r>
            <a:r>
              <a:rPr lang="en-US" altLang="zh-TW" sz="4000" dirty="0" smtClean="0"/>
              <a:t>!</a:t>
            </a:r>
            <a:endParaRPr lang="zh-TW" altLang="en-US" sz="4000" dirty="0"/>
          </a:p>
          <a:p>
            <a:pPr algn="ctr"/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366395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l"/>
        <p:sndAc>
          <p:stSnd>
            <p:snd r:embed="rId2" name="applause.wav"/>
          </p:stSnd>
        </p:sndAc>
      </p:transition>
    </mc:Choice>
    <mc:Fallback xmlns="">
      <p:transition spd="slow">
        <p:fade/>
        <p:sndAc>
          <p:stSnd>
            <p:snd r:embed="rId5" name="applaus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93</TotalTime>
  <Words>35</Words>
  <Application>Microsoft Office PowerPoint</Application>
  <PresentationFormat>寬螢幕</PresentationFormat>
  <Paragraphs>11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0" baseType="lpstr">
      <vt:lpstr>文鼎粗楷</vt:lpstr>
      <vt:lpstr>新細明體</vt:lpstr>
      <vt:lpstr>Arial</vt:lpstr>
      <vt:lpstr>Calibri</vt:lpstr>
      <vt:lpstr>Calibri Light</vt:lpstr>
      <vt:lpstr>Office 佈景主題</vt:lpstr>
      <vt:lpstr>LET GO!  大家一起來挑戰</vt:lpstr>
      <vt:lpstr>請問台鐵龍港站屬於哪一等站?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LET GO</dc:title>
  <dc:creator>Windows 使用者</dc:creator>
  <cp:lastModifiedBy>Windows 使用者</cp:lastModifiedBy>
  <cp:revision>13</cp:revision>
  <dcterms:created xsi:type="dcterms:W3CDTF">2022-10-11T07:11:22Z</dcterms:created>
  <dcterms:modified xsi:type="dcterms:W3CDTF">2022-11-01T07:10:56Z</dcterms:modified>
</cp:coreProperties>
</file>