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766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27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5412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37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028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605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976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96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42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15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4131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9C96E-319F-4E3E-BF28-51037855789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61304-5CB5-4DC2-AFC5-8B4ADE523C9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44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1263" y="273685"/>
            <a:ext cx="10515600" cy="1325563"/>
          </a:xfrm>
        </p:spPr>
        <p:txBody>
          <a:bodyPr/>
          <a:lstStyle/>
          <a:p>
            <a:r>
              <a:rPr lang="zh-TW" altLang="en-US" dirty="0"/>
              <a:t>大家一起來挑戰</a:t>
            </a:r>
          </a:p>
        </p:txBody>
      </p:sp>
      <p:pic>
        <p:nvPicPr>
          <p:cNvPr id="3" name="圖片 2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109063" y="797729"/>
            <a:ext cx="4075611" cy="3401027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64034" y="5037908"/>
            <a:ext cx="1815739" cy="875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300606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請問勁速最遠的比賽有幾公尺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650378" y="4567642"/>
            <a:ext cx="2190207" cy="8991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100000</a:t>
            </a:r>
            <a:endParaRPr lang="zh-TW" altLang="en-US" sz="4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441268" y="4613363"/>
            <a:ext cx="1815739" cy="875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5000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608423" y="4713512"/>
            <a:ext cx="1815739" cy="875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10000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1425812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4493623" y="780277"/>
            <a:ext cx="2821577" cy="1890457"/>
          </a:xfrm>
          <a:prstGeom prst="wedgeEllipseCallout">
            <a:avLst>
              <a:gd name="adj1" fmla="val -57407"/>
              <a:gd name="adj2" fmla="val 54899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</a:t>
            </a:r>
            <a:r>
              <a:rPr lang="zh-TW" altLang="en-US" sz="4400" dirty="0"/>
              <a:t>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65" y="991780"/>
            <a:ext cx="3161212" cy="3357909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4894217" y="5573485"/>
            <a:ext cx="1815739" cy="875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4563375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5199018" y="1188720"/>
            <a:ext cx="3265714" cy="1240971"/>
          </a:xfrm>
          <a:prstGeom prst="wedgeRoundRectCallout">
            <a:avLst>
              <a:gd name="adj1" fmla="val -42033"/>
              <a:gd name="adj2" fmla="val 10881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103" y="2730137"/>
            <a:ext cx="3595038" cy="2843348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7075714" y="4706980"/>
            <a:ext cx="1815739" cy="8752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再見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9161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27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大家一起來挑戰</vt:lpstr>
      <vt:lpstr>請問勁速最遠的比賽有幾公尺?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大家一起來挑戰</dc:title>
  <dc:creator>Windows 使用者</dc:creator>
  <cp:lastModifiedBy>Windows 使用者</cp:lastModifiedBy>
  <cp:revision>11</cp:revision>
  <dcterms:created xsi:type="dcterms:W3CDTF">2022-10-11T07:07:54Z</dcterms:created>
  <dcterms:modified xsi:type="dcterms:W3CDTF">2022-11-01T06:50:59Z</dcterms:modified>
</cp:coreProperties>
</file>