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53" autoAdjust="0"/>
    <p:restoredTop sz="93834" autoAdjust="0"/>
  </p:normalViewPr>
  <p:slideViewPr>
    <p:cSldViewPr>
      <p:cViewPr>
        <p:scale>
          <a:sx n="81" d="100"/>
          <a:sy n="81" d="100"/>
        </p:scale>
        <p:origin x="1116" y="-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10/11/2022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2022/10/11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071658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9"/>
            <a:ext cx="9144000" cy="68564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1556793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2636912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2022/10/11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2022/10/11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2022/10/11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700EC-9989-4C3B-82D0-2A12A8F07DD2}" type="datetimeFigureOut">
              <a:rPr lang="zh-TW" altLang="en-US" smtClean="0"/>
              <a:t>2022/10/11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E7628-AF2B-4080-A156-F5EE14ED8E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231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4"/>
            <a:ext cx="9144000" cy="1284025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2022/10/11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2022/10/11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2022/10/11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2022/10/11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1"/>
            <a:ext cx="9071659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61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2022/10/11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低碳生活我最行</a:t>
            </a:r>
            <a:endParaRPr lang="zh-TW" altLang="en-US" b="1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我是環保小尖兵</a:t>
            </a:r>
            <a:endParaRPr lang="zh-TW" altLang="en-US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3573016"/>
            <a:ext cx="6914794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5646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type.wav"/>
          </p:stSnd>
        </p:sndAc>
      </p:transition>
    </mc:Choice>
    <mc:Fallback>
      <p:transition spd="slow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低碳生活的重要性</a:t>
            </a:r>
            <a:endParaRPr lang="zh-TW" altLang="en-US" b="1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accent4">
                  <a:lumMod val="40000"/>
                  <a:lumOff val="60000"/>
                </a:schemeClr>
              </a:buClr>
              <a:buFont typeface="Wingdings" panose="05000000000000000000" pitchFamily="2" charset="2"/>
              <a:buChar char="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大量二氧化碳導致氣溫上升，讓地球發燒</a:t>
            </a:r>
          </a:p>
          <a:p>
            <a:pPr>
              <a:buClr>
                <a:schemeClr val="accent4">
                  <a:lumMod val="40000"/>
                  <a:lumOff val="60000"/>
                </a:schemeClr>
              </a:buClr>
              <a:buFont typeface="Wingdings" panose="05000000000000000000" pitchFamily="2" charset="2"/>
              <a:buChar char="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唯有實行低碳生活，減少二氧化碳排放，才能為地球降溫，帶來健康的環境</a:t>
            </a:r>
            <a:endParaRPr lang="zh-TW" altLang="en-US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3645024"/>
            <a:ext cx="6336704" cy="3153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667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breeze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低碳飲食</a:t>
            </a:r>
            <a:endParaRPr lang="zh-TW" altLang="en-US" b="1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accent4">
                  <a:lumMod val="40000"/>
                  <a:lumOff val="60000"/>
                </a:schemeClr>
              </a:buClr>
              <a:buFont typeface="Wingdings" panose="05000000000000000000" pitchFamily="2" charset="2"/>
              <a:buChar char="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選用國產及當季的食物</a:t>
            </a:r>
          </a:p>
          <a:p>
            <a:pPr>
              <a:buClr>
                <a:schemeClr val="accent4">
                  <a:lumMod val="40000"/>
                  <a:lumOff val="60000"/>
                </a:schemeClr>
              </a:buClr>
              <a:buFont typeface="Wingdings" panose="05000000000000000000" pitchFamily="2" charset="2"/>
              <a:buChar char="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選購有合格標章的農產品</a:t>
            </a:r>
          </a:p>
          <a:p>
            <a:pPr>
              <a:buClr>
                <a:schemeClr val="accent4">
                  <a:lumMod val="40000"/>
                  <a:lumOff val="60000"/>
                </a:schemeClr>
              </a:buClr>
              <a:buFont typeface="Wingdings" panose="05000000000000000000" pitchFamily="2" charset="2"/>
              <a:buChar char="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自備餐具及保溫杯、水壺</a:t>
            </a:r>
            <a:endParaRPr lang="zh-TW" altLang="en-US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3556680"/>
            <a:ext cx="3024336" cy="240938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772816"/>
            <a:ext cx="2864165" cy="2701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2345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  <p:sndAc>
          <p:stSnd>
            <p:snd r:embed="rId2" name="laser.wav"/>
          </p:stSnd>
        </p:sndAc>
      </p:transition>
    </mc:Choice>
    <mc:Fallback>
      <p:transition spd="slow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低碳用電</a:t>
            </a:r>
            <a:endParaRPr lang="zh-TW" altLang="en-US" b="1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accent4">
                  <a:lumMod val="40000"/>
                  <a:lumOff val="60000"/>
                </a:schemeClr>
              </a:buClr>
              <a:buFont typeface="Wingdings" panose="05000000000000000000" pitchFamily="2" charset="2"/>
              <a:buChar char="Y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隨手關燈、拔掉不需使用的插頭</a:t>
            </a:r>
          </a:p>
          <a:p>
            <a:pPr>
              <a:buClr>
                <a:schemeClr val="accent4">
                  <a:lumMod val="40000"/>
                  <a:lumOff val="60000"/>
                </a:schemeClr>
              </a:buClr>
              <a:buFont typeface="Wingdings" panose="05000000000000000000" pitchFamily="2" charset="2"/>
              <a:buChar char="Y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選購貼有省電標章的產品</a:t>
            </a:r>
          </a:p>
          <a:p>
            <a:pPr>
              <a:buClr>
                <a:schemeClr val="accent4">
                  <a:lumMod val="40000"/>
                  <a:lumOff val="60000"/>
                </a:schemeClr>
              </a:buClr>
              <a:buFont typeface="Wingdings" panose="05000000000000000000" pitchFamily="2" charset="2"/>
              <a:buChar char="Y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冷氣溫度控制在</a:t>
            </a:r>
            <a:r>
              <a:rPr lang="en-US" altLang="zh-TW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26~28</a:t>
            </a: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℃</a:t>
            </a:r>
            <a:endParaRPr lang="zh-TW" altLang="en-US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3538235"/>
            <a:ext cx="2592288" cy="277617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3140968"/>
            <a:ext cx="3173638" cy="266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6491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低碳旅行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accent4">
                  <a:lumMod val="40000"/>
                  <a:lumOff val="60000"/>
                </a:schemeClr>
              </a:buClr>
              <a:buFont typeface="Wingdings" panose="05000000000000000000" pitchFamily="2" charset="2"/>
              <a:buChar char="Y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住宿旅館時，自備盥洗用品，續住不更換床單、毛巾</a:t>
            </a:r>
          </a:p>
          <a:p>
            <a:pPr>
              <a:buClr>
                <a:schemeClr val="accent4">
                  <a:lumMod val="40000"/>
                  <a:lumOff val="60000"/>
                </a:schemeClr>
              </a:buClr>
              <a:buFont typeface="Wingdings" panose="05000000000000000000" pitchFamily="2" charset="2"/>
              <a:buChar char="Y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優先選擇有認證的環保旅店</a:t>
            </a:r>
            <a:endParaRPr lang="zh-TW" altLang="en-US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3284984"/>
            <a:ext cx="6552728" cy="3261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696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低碳交通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accent4">
                  <a:lumMod val="40000"/>
                  <a:lumOff val="60000"/>
                </a:schemeClr>
              </a:buClr>
              <a:buFont typeface="Wingdings" panose="05000000000000000000" pitchFamily="2" charset="2"/>
              <a:buChar char="Y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多走路或搭乘大眾運輸工具</a:t>
            </a:r>
          </a:p>
          <a:p>
            <a:pPr>
              <a:buClr>
                <a:schemeClr val="accent4">
                  <a:lumMod val="40000"/>
                  <a:lumOff val="60000"/>
                </a:schemeClr>
              </a:buClr>
              <a:buFont typeface="Wingdings" panose="05000000000000000000" pitchFamily="2" charset="2"/>
              <a:buChar char="Y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租借</a:t>
            </a:r>
            <a:r>
              <a:rPr lang="en-US" altLang="zh-TW" b="0" i="0" u="none" strike="noStrike" kern="100" baseline="0" dirty="0" err="1" smtClean="0">
                <a:latin typeface="Calibri" panose="020F0502020204030204" pitchFamily="34" charset="0"/>
                <a:ea typeface="新細明體" panose="02020500000000000000" pitchFamily="18" charset="-120"/>
              </a:rPr>
              <a:t>YouBike</a:t>
            </a: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 微笑單車，健康又環保</a:t>
            </a:r>
          </a:p>
          <a:p>
            <a:pPr>
              <a:buClr>
                <a:schemeClr val="accent4">
                  <a:lumMod val="40000"/>
                  <a:lumOff val="60000"/>
                </a:schemeClr>
              </a:buClr>
              <a:buFont typeface="Wingdings" panose="05000000000000000000" pitchFamily="2" charset="2"/>
              <a:buChar char="Y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停車熄火，減少空氣污染，節省油耗</a:t>
            </a:r>
            <a:endParaRPr lang="zh-TW" altLang="en-US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3212976"/>
            <a:ext cx="6552728" cy="3530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422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  <p:sndAc>
          <p:stSnd>
            <p:snd r:embed="rId2" name="cashreg.wav"/>
          </p:stSnd>
        </p:sndAc>
      </p:transition>
    </mc:Choice>
    <mc:Fallback>
      <p:transition spd="slow">
        <p:fade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4波形範本 [唯讀]" id="{1881183A-940B-4719-A86C-1E8E3FF159D3}" vid="{5857DB1D-914A-4682-AC2E-7AE739BA87A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40523</Template>
  <TotalTime>0</TotalTime>
  <Words>147</Words>
  <Application>Microsoft Office PowerPoint</Application>
  <PresentationFormat>如螢幕大小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新細明體</vt:lpstr>
      <vt:lpstr>Arial</vt:lpstr>
      <vt:lpstr>Calibri</vt:lpstr>
      <vt:lpstr>Calibri Light</vt:lpstr>
      <vt:lpstr>Georgia</vt:lpstr>
      <vt:lpstr>Times New Roman</vt:lpstr>
      <vt:lpstr>Wingdings</vt:lpstr>
      <vt:lpstr>訓練</vt:lpstr>
      <vt:lpstr>低碳生活我最行</vt:lpstr>
      <vt:lpstr>低碳生活的重要性</vt:lpstr>
      <vt:lpstr>低碳飲食</vt:lpstr>
      <vt:lpstr>低碳用電</vt:lpstr>
      <vt:lpstr>低碳旅行</vt:lpstr>
      <vt:lpstr>低碳交通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2022-10-11T06:37:15Z</dcterms:created>
  <dcterms:modified xsi:type="dcterms:W3CDTF">2022-10-11T06:59:24Z</dcterms:modified>
</cp:coreProperties>
</file>