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68" d="100"/>
          <a:sy n="68" d="100"/>
        </p:scale>
        <p:origin x="84" y="180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9/27/2022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14C7F-A80E-4801-A28E-E92EDD0AA33F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1FCF6-C849-4E28-A304-21AE557CE0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0473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2022/9/27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9/27/2022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456286" y="181819"/>
            <a:ext cx="7063603" cy="1200369"/>
          </a:xfrm>
        </p:spPr>
        <p:txBody>
          <a:bodyPr/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搶救</a:t>
            </a:r>
            <a:r>
              <a:rPr lang="en-US" altLang="zh-TW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3C</a:t>
            </a:r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3838015" y="1291809"/>
            <a:ext cx="4744282" cy="811311"/>
          </a:xfrm>
        </p:spPr>
        <p:txBody>
          <a:bodyPr>
            <a:normAutofit lnSpcReduction="10000"/>
          </a:bodyPr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6614" y="2103120"/>
            <a:ext cx="2041991" cy="348662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2000" y="849086"/>
            <a:ext cx="1843825" cy="1135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218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限時使用</a:t>
            </a:r>
            <a:r>
              <a:rPr lang="en-US" altLang="zh-TW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561794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6935" y="2901923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1866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3393" y="2837765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4650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009" y="2870296"/>
            <a:ext cx="7041505" cy="3636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448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2022-09-27T07:04:04Z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