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  <a:srgbClr val="EB7F23"/>
    <a:srgbClr val="FEBE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9/27/2022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2022/9/27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598B9-55E4-44E5-808C-A5F3455A798E}" type="datetimeFigureOut">
              <a:rPr lang="zh-TW" altLang="en-US" smtClean="0"/>
              <a:t>2022/9/27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8A706-56F9-45BD-A71A-795103B2F2C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9699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2022/9/27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9/27/2022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2022/9/27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9/27/2022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14636" y="125831"/>
            <a:ext cx="9360418" cy="1115140"/>
          </a:xfrm>
        </p:spPr>
        <p:txBody>
          <a:bodyPr/>
          <a:lstStyle/>
          <a:p>
            <a:r>
              <a:rPr lang="zh-TW" altLang="en-US" i="1" dirty="0">
                <a:ln w="0"/>
                <a:solidFill>
                  <a:srgbClr val="FFCC99"/>
                </a:soli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i="1" dirty="0">
                <a:ln w="0"/>
                <a:solidFill>
                  <a:srgbClr val="FFCC99"/>
                </a:soli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i="1" dirty="0">
                <a:ln w="0"/>
                <a:solidFill>
                  <a:srgbClr val="FFCC99"/>
                </a:solidFill>
                <a:effectLst>
                  <a:reflection blurRad="6350" stA="53000" endA="300" endPos="35500" dir="5400000" sy="-90000" algn="bl" rotWithShape="0"/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3903329" y="1332411"/>
            <a:ext cx="3842945" cy="796835"/>
          </a:xfrm>
        </p:spPr>
        <p:txBody>
          <a:bodyPr>
            <a:normAutofit lnSpcReduction="10000"/>
          </a:bodyPr>
          <a:lstStyle/>
          <a:p>
            <a:pPr lvl="0"/>
            <a:r>
              <a:rPr lang="zh-TW" altLang="en-US" dirty="0"/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991" y="2129246"/>
            <a:ext cx="2096851" cy="351710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4791" y="831610"/>
            <a:ext cx="1430263" cy="1001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1417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7132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i="1" dirty="0">
                <a:ln w="0"/>
                <a:solidFill>
                  <a:srgbClr val="FFCC99"/>
                </a:soli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sz="4800" i="1" dirty="0">
                <a:ln w="0"/>
                <a:solidFill>
                  <a:srgbClr val="FFCC99"/>
                </a:soli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 smtClean="0"/>
              <a:t>電腦</a:t>
            </a:r>
            <a:r>
              <a:rPr lang="zh-TW" altLang="en-US" sz="2800" dirty="0"/>
              <a:t>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</a:t>
            </a:r>
            <a:r>
              <a:rPr lang="zh-TW" altLang="en-US" sz="2800" dirty="0"/>
              <a:t>休打息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4114" y="3487784"/>
            <a:ext cx="6633706" cy="2965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474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i="1" dirty="0">
                <a:ln w="0"/>
                <a:solidFill>
                  <a:srgbClr val="FFCC99"/>
                </a:soli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5932" y="3500846"/>
            <a:ext cx="4262695" cy="3244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529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94104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i="1" dirty="0">
                <a:ln w="0"/>
                <a:solidFill>
                  <a:srgbClr val="FFCC99"/>
                </a:solidFill>
                <a:effectLst>
                  <a:reflection blurRad="6350" stA="55000" endA="300" endPos="45500" dir="5400000" sy="-100000" algn="bl" rotWithShape="0"/>
                </a:effectLst>
              </a:rPr>
              <a:t>少</a:t>
            </a:r>
            <a:r>
              <a:rPr lang="zh-TW" altLang="en-US" sz="4800" i="1" dirty="0" smtClean="0">
                <a:ln w="0"/>
                <a:solidFill>
                  <a:srgbClr val="FFCC99"/>
                </a:solidFill>
                <a:effectLst>
                  <a:reflection blurRad="6350" stA="55000" endA="300" endPos="45500" dir="5400000" sy="-100000" algn="bl" rotWithShape="0"/>
                </a:effectLst>
              </a:rPr>
              <a:t>戶外不可活動</a:t>
            </a:r>
            <a:endParaRPr lang="zh-TW" altLang="en-US" sz="4800" i="1" dirty="0">
              <a:ln w="0"/>
              <a:solidFill>
                <a:srgbClr val="FFCC99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24069" y="1485900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 smtClean="0"/>
              <a:t>小時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104" y="3189951"/>
            <a:ext cx="6713873" cy="3682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751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77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少戶外不可活動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2022-09-27T07:02:39Z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