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6" r:id="rId3"/>
    <p:sldId id="259" r:id="rId4"/>
    <p:sldId id="260" r:id="rId5"/>
    <p:sldId id="26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78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9/20/2022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2022/9/20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2022/9/20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2022/9/20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9CCF7-FC6D-4100-894C-F3EB65216C76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2534A-1F08-412C-821C-DE88892FE79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4369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2022/9/20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2022/9/20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2022/9/20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2022/9/20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9/20/2022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2022/9/20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2022/9/20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2022/9/20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9/20/2022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dirty="0"/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-627017"/>
            <a:ext cx="9360418" cy="2036392"/>
          </a:xfrm>
        </p:spPr>
        <p:txBody>
          <a:bodyPr/>
          <a:lstStyle/>
          <a:p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搶救</a:t>
            </a:r>
            <a:r>
              <a:rPr lang="en-US" altLang="zh-TW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3C</a:t>
            </a:r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>
            <a:off x="3903329" y="1409375"/>
            <a:ext cx="6916336" cy="1771600"/>
          </a:xfrm>
        </p:spPr>
        <p:txBody>
          <a:bodyPr/>
          <a:lstStyle/>
          <a:p>
            <a:pPr lvl="0"/>
            <a:r>
              <a:rPr lang="zh-TW" altLang="en-US" dirty="0"/>
              <a:t>護眼有一套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6740" y="2295175"/>
            <a:ext cx="2096851" cy="3517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9033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093104" y="-273787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光線要</a:t>
            </a:r>
            <a:r>
              <a:rPr lang="zh-TW" altLang="en-US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充足</a:t>
            </a:r>
            <a:endParaRPr lang="en-US" altLang="zh-TW" sz="48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489384" y="1123407"/>
            <a:ext cx="9134856" cy="1554479"/>
          </a:xfrm>
        </p:spPr>
        <p:txBody>
          <a:bodyPr>
            <a:normAutofit/>
          </a:bodyPr>
          <a:lstStyle/>
          <a:p>
            <a:pPr lvl="0"/>
            <a:r>
              <a:rPr lang="zh-TW" altLang="en-US" sz="2800" dirty="0"/>
              <a:t>打電腦、看電視、滑手機等，每天使用少於</a:t>
            </a:r>
            <a:r>
              <a:rPr lang="en-US" altLang="zh-TW" sz="2800" dirty="0"/>
              <a:t>2</a:t>
            </a:r>
            <a:r>
              <a:rPr lang="zh-TW" altLang="en-US" sz="2800" dirty="0"/>
              <a:t>小時</a:t>
            </a:r>
          </a:p>
          <a:p>
            <a:pPr lvl="0"/>
            <a:r>
              <a:rPr lang="zh-TW" altLang="en-US" sz="2800" dirty="0"/>
              <a:t>使用</a:t>
            </a:r>
            <a:r>
              <a:rPr lang="en-US" altLang="zh-TW" sz="2800" dirty="0"/>
              <a:t>30</a:t>
            </a:r>
            <a:r>
              <a:rPr lang="zh-TW" altLang="en-US" sz="2800" dirty="0"/>
              <a:t>分鐘，休息</a:t>
            </a:r>
            <a:r>
              <a:rPr lang="en-US" altLang="zh-TW" sz="2800" dirty="0"/>
              <a:t>10</a:t>
            </a:r>
            <a:r>
              <a:rPr lang="zh-TW" altLang="en-US" sz="2800" dirty="0"/>
              <a:t>分鐘</a:t>
            </a:r>
          </a:p>
        </p:txBody>
      </p:sp>
    </p:spTree>
    <p:extLst>
      <p:ext uri="{BB962C8B-B14F-4D97-AF65-F5344CB8AC3E}">
        <p14:creationId xmlns:p14="http://schemas.microsoft.com/office/powerpoint/2010/main" val="7400364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多接觸大自然，多看遠方，可預防近視</a:t>
            </a:r>
          </a:p>
          <a:p>
            <a:pPr lvl="0"/>
            <a:r>
              <a:rPr lang="zh-TW" altLang="en-US" sz="2800" dirty="0"/>
              <a:t>每天戶外運動，最少</a:t>
            </a:r>
            <a:r>
              <a:rPr lang="en-US" altLang="zh-TW" sz="2800" dirty="0"/>
              <a:t>1</a:t>
            </a:r>
            <a:r>
              <a:rPr lang="zh-TW" altLang="en-US" sz="2800" dirty="0"/>
              <a:t>小時</a:t>
            </a:r>
          </a:p>
        </p:txBody>
      </p:sp>
    </p:spTree>
    <p:extLst>
      <p:ext uri="{BB962C8B-B14F-4D97-AF65-F5344CB8AC3E}">
        <p14:creationId xmlns:p14="http://schemas.microsoft.com/office/powerpoint/2010/main" val="1205103432"/>
      </p:ext>
    </p:extLst>
  </p:cSld>
  <p:clrMapOvr>
    <a:masterClrMapping/>
  </p:clrMapOvr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52</Words>
  <Application>Microsoft Office PowerPoint</Application>
  <PresentationFormat>寬螢幕</PresentationFormat>
  <Paragraphs>8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PowerPoint 簡報</vt:lpstr>
      <vt:lpstr>搶救3C惡視力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2022-09-20T07:11:25Z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