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A389-E301-435B-AD18-9996B3DB75F3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BCD7-57BC-4D74-A6A0-E6DE1E999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7807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592286" y="143691"/>
            <a:ext cx="5640906" cy="1017489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搶</a:t>
            </a:r>
            <a:r>
              <a:rPr lang="zh-TW" altLang="en-US" dirty="0" smtClean="0">
                <a:solidFill>
                  <a:srgbClr val="FFC000"/>
                </a:solidFill>
              </a:rPr>
              <a:t>救</a:t>
            </a:r>
            <a:r>
              <a:rPr lang="en-US" altLang="zh-TW" dirty="0" smtClean="0">
                <a:solidFill>
                  <a:srgbClr val="FFFF00"/>
                </a:solidFill>
              </a:rPr>
              <a:t>3</a:t>
            </a:r>
            <a:r>
              <a:rPr lang="en-US" altLang="zh-TW" dirty="0" smtClean="0">
                <a:solidFill>
                  <a:srgbClr val="92D050"/>
                </a:solidFill>
              </a:rPr>
              <a:t>C</a:t>
            </a:r>
            <a:r>
              <a:rPr lang="zh-TW" altLang="en-US" dirty="0">
                <a:solidFill>
                  <a:srgbClr val="00B0F0"/>
                </a:solidFill>
              </a:rPr>
              <a:t>惡</a:t>
            </a:r>
            <a:r>
              <a:rPr lang="zh-TW" altLang="en-US" dirty="0">
                <a:solidFill>
                  <a:srgbClr val="002060"/>
                </a:solidFill>
              </a:rPr>
              <a:t>視</a:t>
            </a:r>
            <a:r>
              <a:rPr lang="zh-TW" altLang="en-US" dirty="0">
                <a:solidFill>
                  <a:srgbClr val="7030A0"/>
                </a:solidFill>
              </a:rPr>
              <a:t>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4846319" y="1161180"/>
            <a:ext cx="3334647" cy="870002"/>
          </a:xfrm>
        </p:spPr>
        <p:txBody>
          <a:bodyPr/>
          <a:lstStyle/>
          <a:p>
            <a:pPr lvl="0"/>
            <a:r>
              <a:rPr lang="zh-TW" altLang="en-US" dirty="0"/>
              <a:t>護眼</a:t>
            </a:r>
            <a:r>
              <a:rPr lang="zh-TW" altLang="en-US" dirty="0" smtClean="0"/>
              <a:t>有一套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5216" y="2031182"/>
            <a:ext cx="2096851" cy="351710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7756" y="1463039"/>
            <a:ext cx="2807668" cy="1869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488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01783" y="246307"/>
            <a:ext cx="9103468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FF0000"/>
                </a:solidFill>
              </a:rPr>
              <a:t>限</a:t>
            </a:r>
            <a:r>
              <a:rPr lang="zh-TW" altLang="en-US" sz="4800" dirty="0">
                <a:solidFill>
                  <a:srgbClr val="FFC000"/>
                </a:solidFill>
              </a:rPr>
              <a:t>時</a:t>
            </a:r>
            <a:r>
              <a:rPr lang="zh-TW" altLang="en-US" sz="4800" dirty="0">
                <a:solidFill>
                  <a:srgbClr val="FFFF00"/>
                </a:solidFill>
              </a:rPr>
              <a:t>使</a:t>
            </a:r>
            <a:r>
              <a:rPr lang="zh-TW" altLang="en-US" sz="4800" dirty="0">
                <a:solidFill>
                  <a:srgbClr val="92D050"/>
                </a:solidFill>
              </a:rPr>
              <a:t>用</a:t>
            </a:r>
            <a:r>
              <a:rPr lang="en-US" altLang="zh-TW" sz="4800" dirty="0">
                <a:solidFill>
                  <a:srgbClr val="00B0F0"/>
                </a:solidFill>
              </a:rPr>
              <a:t>3</a:t>
            </a:r>
            <a:r>
              <a:rPr lang="en-US" altLang="zh-TW" sz="4800" dirty="0">
                <a:solidFill>
                  <a:srgbClr val="002060"/>
                </a:solidFill>
              </a:rPr>
              <a:t>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rgbClr val="FF0000"/>
                </a:solidFill>
              </a:rPr>
              <a:t>打</a:t>
            </a:r>
            <a:r>
              <a:rPr lang="zh-TW" altLang="en-US" sz="2800" dirty="0">
                <a:solidFill>
                  <a:srgbClr val="FFC000"/>
                </a:solidFill>
              </a:rPr>
              <a:t>電</a:t>
            </a:r>
            <a:r>
              <a:rPr lang="zh-TW" altLang="en-US" sz="2800" dirty="0">
                <a:solidFill>
                  <a:srgbClr val="FFFF00"/>
                </a:solidFill>
              </a:rPr>
              <a:t>腦</a:t>
            </a:r>
            <a:r>
              <a:rPr lang="zh-TW" altLang="en-US" sz="2800" dirty="0"/>
              <a:t>、</a:t>
            </a:r>
            <a:r>
              <a:rPr lang="zh-TW" altLang="en-US" sz="2800" dirty="0">
                <a:solidFill>
                  <a:srgbClr val="92D050"/>
                </a:solidFill>
              </a:rPr>
              <a:t>看</a:t>
            </a:r>
            <a:r>
              <a:rPr lang="zh-TW" altLang="en-US" sz="2800" dirty="0">
                <a:solidFill>
                  <a:srgbClr val="00B0F0"/>
                </a:solidFill>
              </a:rPr>
              <a:t>電</a:t>
            </a:r>
            <a:r>
              <a:rPr lang="zh-TW" altLang="en-US" sz="2800" dirty="0">
                <a:solidFill>
                  <a:srgbClr val="002060"/>
                </a:solidFill>
              </a:rPr>
              <a:t>視</a:t>
            </a:r>
            <a:r>
              <a:rPr lang="zh-TW" altLang="en-US" sz="2800" dirty="0"/>
              <a:t>、</a:t>
            </a:r>
            <a:r>
              <a:rPr lang="zh-TW" altLang="en-US" sz="2800" dirty="0">
                <a:solidFill>
                  <a:srgbClr val="7030A0"/>
                </a:solidFill>
              </a:rPr>
              <a:t>滑</a:t>
            </a:r>
            <a:r>
              <a:rPr lang="zh-TW" altLang="en-US" sz="2800" dirty="0">
                <a:solidFill>
                  <a:srgbClr val="FF0000"/>
                </a:solidFill>
              </a:rPr>
              <a:t>手</a:t>
            </a:r>
            <a:r>
              <a:rPr lang="zh-TW" altLang="en-US" sz="2800" dirty="0" smtClean="0">
                <a:solidFill>
                  <a:srgbClr val="FFC000"/>
                </a:solidFill>
              </a:rPr>
              <a:t>機</a:t>
            </a:r>
            <a:r>
              <a:rPr lang="zh-TW" altLang="en-US" sz="2800" dirty="0" smtClean="0">
                <a:solidFill>
                  <a:srgbClr val="92D050"/>
                </a:solidFill>
              </a:rPr>
              <a:t>等</a:t>
            </a:r>
            <a:r>
              <a:rPr lang="zh-TW" altLang="en-US" sz="2800" dirty="0"/>
              <a:t>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1736" y="2889584"/>
            <a:ext cx="3657298" cy="274921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13" y="2908092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64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7030A0"/>
                </a:soli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548" y="3392532"/>
            <a:ext cx="3198254" cy="1521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15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68441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solidFill>
                  <a:schemeClr val="accent6">
                    <a:lumMod val="75000"/>
                  </a:schemeClr>
                </a:soli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351" y="2462864"/>
            <a:ext cx="3657298" cy="2295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466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2022-09-27T07:10:16Z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