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232B-D570-487B-813F-33D09A14C38E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0D134-4055-4452-9E37-51CCED62D0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040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1428649"/>
          </a:xfrm>
        </p:spPr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搶救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1693145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128" y="2565882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2458" y="2174879"/>
            <a:ext cx="2059529" cy="146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40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72194" y="16117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限時使用</a:t>
            </a:r>
            <a:r>
              <a:rPr lang="en-US" altLang="zh-TW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</a:rPr>
              <a:t>打電腦、看電視、滑手機</a:t>
            </a:r>
            <a:r>
              <a:rPr lang="zh-TW" altLang="en-US" sz="2400" dirty="0"/>
              <a:t>等，每天使用</a:t>
            </a:r>
            <a:r>
              <a:rPr lang="zh-TW" altLang="en-US" sz="2400" dirty="0">
                <a:solidFill>
                  <a:srgbClr val="FF0000"/>
                </a:solidFill>
              </a:rPr>
              <a:t>少於</a:t>
            </a:r>
            <a:r>
              <a:rPr lang="en-US" altLang="zh-TW" sz="2400" dirty="0">
                <a:solidFill>
                  <a:srgbClr val="FF0000"/>
                </a:solidFill>
              </a:rPr>
              <a:t>2</a:t>
            </a:r>
            <a:r>
              <a:rPr lang="zh-TW" altLang="en-US" sz="2400" dirty="0">
                <a:solidFill>
                  <a:srgbClr val="FF0000"/>
                </a:solidFill>
              </a:rPr>
              <a:t>小時</a:t>
            </a:r>
          </a:p>
          <a:p>
            <a:pPr lvl="0"/>
            <a:r>
              <a:rPr lang="zh-TW" altLang="en-US" sz="2400" dirty="0">
                <a:solidFill>
                  <a:srgbClr val="92D050"/>
                </a:solidFill>
              </a:rPr>
              <a:t>使用</a:t>
            </a:r>
            <a:r>
              <a:rPr lang="en-US" altLang="zh-TW" sz="2400" dirty="0">
                <a:solidFill>
                  <a:srgbClr val="92D050"/>
                </a:solidFill>
              </a:rPr>
              <a:t>30</a:t>
            </a:r>
            <a:r>
              <a:rPr lang="zh-TW" altLang="en-US" sz="2400" dirty="0">
                <a:solidFill>
                  <a:srgbClr val="92D050"/>
                </a:solidFill>
              </a:rPr>
              <a:t>分鐘，休息</a:t>
            </a:r>
            <a:r>
              <a:rPr lang="en-US" altLang="zh-TW" sz="2400" dirty="0">
                <a:solidFill>
                  <a:srgbClr val="92D050"/>
                </a:solidFill>
              </a:rPr>
              <a:t>10</a:t>
            </a:r>
            <a:r>
              <a:rPr lang="zh-TW" altLang="en-US" sz="2400" dirty="0">
                <a:solidFill>
                  <a:srgbClr val="92D050"/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575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94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5029" y="-234599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58754" y="998825"/>
            <a:ext cx="9134856" cy="4152901"/>
          </a:xfrm>
        </p:spPr>
        <p:txBody>
          <a:bodyPr/>
          <a:lstStyle/>
          <a:p>
            <a:pPr lvl="0"/>
            <a:r>
              <a:rPr lang="zh-TW" altLang="en-US" sz="2400" dirty="0"/>
              <a:t>燈光充足、不閃爍</a:t>
            </a:r>
          </a:p>
          <a:p>
            <a:pPr lvl="0"/>
            <a:r>
              <a:rPr lang="zh-TW" altLang="en-US" sz="2400" dirty="0"/>
              <a:t>不關燈或在昏暗環境使用</a:t>
            </a:r>
            <a:r>
              <a:rPr lang="en-US" altLang="zh-TW" sz="2400" dirty="0"/>
              <a:t>3</a:t>
            </a:r>
            <a:r>
              <a:rPr lang="zh-TW" altLang="en-US" sz="24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1894" y="2893938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17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68434" y="-287910"/>
            <a:ext cx="11049616" cy="1359063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zh-TW" altLang="en-US" sz="2200" dirty="0"/>
              <a:t>多接觸大自然，多看遠方，可預防近視</a:t>
            </a:r>
            <a:endParaRPr lang="zh-TW" altLang="en-US" sz="2600" dirty="0"/>
          </a:p>
          <a:p>
            <a:pPr lvl="2"/>
            <a:r>
              <a:rPr lang="zh-TW" altLang="en-US" sz="2400" dirty="0"/>
              <a:t>每天戶外運動，最少</a:t>
            </a:r>
            <a:r>
              <a:rPr lang="en-US" altLang="zh-TW" sz="2400" dirty="0"/>
              <a:t>1</a:t>
            </a:r>
            <a:r>
              <a:rPr lang="zh-TW" altLang="en-US" sz="24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421" y="256667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70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2022-09-27T07:09:09Z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