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79D5-E0C7-4278-8ECB-3A6CC0F38C07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8D77-C4C0-4E72-A025-2731F8A58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35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850124" y="1680081"/>
            <a:ext cx="3359620" cy="827986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2596118" y="321545"/>
            <a:ext cx="5613626" cy="1136469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搶救</a:t>
            </a:r>
            <a:r>
              <a:rPr lang="en-US" altLang="zh-TW" sz="48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  <a:r>
              <a:rPr lang="zh-TW" altLang="en-US" sz="48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惡</a:t>
            </a:r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視力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744" y="1680081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920" y="1458014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982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0309" y="-156755"/>
            <a:ext cx="3661954" cy="1227909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10069" y="1071154"/>
            <a:ext cx="8268571" cy="1231173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958" y="2909647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96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1565" y="252476"/>
            <a:ext cx="3518264" cy="75336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802892" y="1172391"/>
            <a:ext cx="7811371" cy="1152797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534" y="3118757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3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3335383" cy="874679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27417" y="1123406"/>
            <a:ext cx="7968343" cy="124097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691" y="325147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54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2022-09-27T07:08:01Z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