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D38E-ABCC-43D6-B6AF-C368BF449E81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167E3-2B66-46D9-872B-36622EC14B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4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5738812" cy="1197055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搶救</a:t>
            </a:r>
            <a:r>
              <a:rPr lang="en-US" altLang="zh-TW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3C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5275664" y="1628523"/>
            <a:ext cx="6916336" cy="1381125"/>
          </a:xfrm>
        </p:spPr>
        <p:txBody>
          <a:bodyPr>
            <a:normAutofit/>
          </a:bodyPr>
          <a:lstStyle/>
          <a:p>
            <a:pPr lvl="0"/>
            <a:r>
              <a:rPr lang="zh-TW" altLang="en-US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護眼有一套</a:t>
            </a:r>
            <a:endParaRPr lang="zh-TW" altLang="en-US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030" y="2083955"/>
            <a:ext cx="2562726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374" y="-96066"/>
            <a:ext cx="2223609" cy="121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38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限時使用</a:t>
            </a:r>
            <a:r>
              <a:rPr lang="en-US" altLang="zh-TW" sz="5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84881" y="1525088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491" y="307548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2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1566" y="21684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光線要充足</a:t>
            </a:r>
            <a:endParaRPr lang="zh-TW" altLang="en-US" sz="5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燈光充足、不閃爍</a:t>
            </a:r>
          </a:p>
          <a:p>
            <a:pPr lvl="0"/>
            <a:r>
              <a:rPr lang="zh-TW" altLang="en-US" sz="3200" dirty="0"/>
              <a:t>不關燈或在昏暗環境使用</a:t>
            </a:r>
            <a:r>
              <a:rPr lang="en-US" altLang="zh-TW" sz="3200" dirty="0"/>
              <a:t>3</a:t>
            </a:r>
            <a:r>
              <a:rPr lang="zh-TW" altLang="en-US" sz="3200" dirty="0"/>
              <a:t>Ｃ，對比變強</a:t>
            </a:r>
            <a:r>
              <a:rPr lang="zh-TW" altLang="en-US" sz="3200" dirty="0" smtClean="0"/>
              <a:t>很傷</a:t>
            </a:r>
            <a:r>
              <a:rPr lang="zh-TW" altLang="en-US" sz="3200" dirty="0"/>
              <a:t>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56" y="2648063"/>
            <a:ext cx="3657298" cy="316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36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661" y="324047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28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2022-09-27T07:08:07Z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