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80" y="-5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EE0F2-5659-4D7C-8F28-371AEF573A2B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7800-2717-4ED5-98F8-4896A508C5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6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7324861" cy="1977289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03329" y="2325189"/>
            <a:ext cx="4326271" cy="875211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298" y="2010084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2276" y="995419"/>
            <a:ext cx="1647746" cy="101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2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74394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sz="4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zh-TW" altLang="en-US" sz="2600" dirty="0"/>
              <a:t>打電腦、看電視、滑手機等，每天使用少於</a:t>
            </a:r>
            <a:r>
              <a:rPr lang="en-US" altLang="zh-TW" sz="2600" dirty="0"/>
              <a:t>2</a:t>
            </a:r>
            <a:r>
              <a:rPr lang="zh-TW" altLang="en-US" sz="2600" dirty="0"/>
              <a:t>小時</a:t>
            </a:r>
          </a:p>
          <a:p>
            <a:pPr lvl="1"/>
            <a:r>
              <a:rPr lang="zh-TW" altLang="en-US" sz="2600" dirty="0" smtClean="0"/>
              <a:t>使用</a:t>
            </a:r>
            <a:r>
              <a:rPr lang="en-US" altLang="zh-TW" sz="2600" dirty="0" smtClean="0"/>
              <a:t>30</a:t>
            </a:r>
            <a:r>
              <a:rPr lang="zh-TW" altLang="en-US" sz="2600" dirty="0" smtClean="0"/>
              <a:t>分鐘，休息</a:t>
            </a:r>
            <a:r>
              <a:rPr lang="en-US" altLang="zh-TW" sz="2600" dirty="0" smtClean="0"/>
              <a:t>10</a:t>
            </a:r>
            <a:r>
              <a:rPr lang="zh-TW" altLang="en-US" sz="2600" dirty="0" smtClean="0"/>
              <a:t>分鐘</a:t>
            </a:r>
            <a:endParaRPr lang="zh-TW" altLang="en-US" sz="26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140" y="307548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13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46138" y="1485900"/>
            <a:ext cx="9134856" cy="4152901"/>
          </a:xfrm>
        </p:spPr>
        <p:txBody>
          <a:bodyPr/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917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19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3561" y="1394000"/>
            <a:ext cx="9134856" cy="4152901"/>
          </a:xfrm>
        </p:spPr>
        <p:txBody>
          <a:bodyPr/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341" y="242851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25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2022-09-27T07:10:25Z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