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03" autoAdjust="0"/>
    <p:restoredTop sz="94660" autoAdjust="0"/>
  </p:normalViewPr>
  <p:slideViewPr>
    <p:cSldViewPr snapToGrid="0">
      <p:cViewPr>
        <p:scale>
          <a:sx n="70" d="100"/>
          <a:sy n="70" d="100"/>
        </p:scale>
        <p:origin x="594" y="13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79FFD-E1C8-48E4-91D4-05EC930888DA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DF6FA-E883-451D-8F7A-208F8237F3E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789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87228" y="866737"/>
            <a:ext cx="5827594" cy="1350779"/>
          </a:xfrm>
        </p:spPr>
        <p:txBody>
          <a:bodyPr>
            <a:noAutofit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701025" y="2612238"/>
            <a:ext cx="6916336" cy="1771600"/>
          </a:xfrm>
        </p:spPr>
        <p:txBody>
          <a:bodyPr>
            <a:normAutofit/>
          </a:bodyPr>
          <a:lstStyle/>
          <a:p>
            <a:pPr lvl="0"/>
            <a:r>
              <a:rPr lang="zh-TW" altLang="en-US" sz="4400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607" y="2352837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42" y="1379580"/>
            <a:ext cx="1580503" cy="973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890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772" y="2661063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225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69660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610" y="2664199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21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01420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50" y="3312302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80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2022-09-27T07:07:20Z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