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353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522" y="6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9/27/2022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2022/9/27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253C1-069E-4A52-9CE7-80E0EC6B12CD}" type="datetimeFigureOut">
              <a:rPr lang="zh-TW" altLang="en-US" smtClean="0"/>
              <a:t>2022/9/27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505A7-A57D-48D9-B7D6-83E595DD144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45569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2022/9/27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9/27/2022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9/27/2022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70024" y="143691"/>
            <a:ext cx="6315423" cy="1018904"/>
          </a:xfrm>
        </p:spPr>
        <p:txBody>
          <a:bodyPr/>
          <a:lstStyle/>
          <a:p>
            <a:r>
              <a:rPr lang="zh-TW" altLang="en-US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搶救</a:t>
            </a:r>
            <a:r>
              <a:rPr lang="en-US" altLang="zh-TW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3C</a:t>
            </a:r>
            <a:r>
              <a:rPr lang="zh-TW" altLang="en-US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>
            <a:off x="3716852" y="1162595"/>
            <a:ext cx="4221768" cy="748012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zh-TW" altLang="en-US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護眼有一套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9723" y="2064503"/>
            <a:ext cx="2215374" cy="3715903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1938" y="1371107"/>
            <a:ext cx="1752221" cy="1078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1677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46068" y="195258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限時使用</a:t>
            </a:r>
            <a:r>
              <a:rPr lang="en-US" altLang="zh-TW" sz="4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打電腦、看電視、滑手機等，每天使用少於</a:t>
            </a:r>
            <a:r>
              <a:rPr lang="en-US" altLang="zh-TW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2</a:t>
            </a:r>
            <a:r>
              <a:rPr lang="zh-TW" alt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小時</a:t>
            </a:r>
          </a:p>
          <a:p>
            <a:pPr lvl="0"/>
            <a:r>
              <a:rPr lang="zh-TW" alt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使用</a:t>
            </a:r>
            <a:r>
              <a:rPr lang="en-US" altLang="zh-TW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30</a:t>
            </a:r>
            <a:r>
              <a:rPr lang="zh-TW" alt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分鐘，休息</a:t>
            </a:r>
            <a:r>
              <a:rPr lang="en-US" altLang="zh-TW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10</a:t>
            </a:r>
            <a:r>
              <a:rPr lang="zh-TW" alt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4420" y="3541457"/>
            <a:ext cx="6511568" cy="2771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7789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9698" y="252476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燈光充足、不閃爍</a:t>
            </a:r>
          </a:p>
          <a:p>
            <a:pPr lvl="0"/>
            <a:r>
              <a:rPr lang="zh-TW" alt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不關燈或在昏暗環境使用</a:t>
            </a:r>
            <a:r>
              <a:rPr lang="en-US" altLang="zh-TW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3</a:t>
            </a:r>
            <a:r>
              <a:rPr lang="zh-TW" alt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6824" y="3127974"/>
            <a:ext cx="4158193" cy="3381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4851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多接觸大自然，多看遠方，可預防近視</a:t>
            </a:r>
          </a:p>
          <a:p>
            <a:pPr lvl="0"/>
            <a:r>
              <a:rPr lang="zh-TW" alt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每天戶外運動，最少</a:t>
            </a:r>
            <a:r>
              <a:rPr lang="en-US" altLang="zh-TW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1</a:t>
            </a:r>
            <a:r>
              <a:rPr lang="zh-TW" alt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2311" y="3256077"/>
            <a:ext cx="6218545" cy="3211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0262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3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2022-09-27T07:07:16Z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