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9/20/2022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2022/9/20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5A8B2-0514-4EE2-AA88-4F1230B5A9C0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F47C9-B61D-4132-A7A0-C881ACA16A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5058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2022/9/20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2022/9/20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9/20/2022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2022/9/20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2022/9/20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2022/9/20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9/20/2022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37806" y="757644"/>
            <a:ext cx="5549466" cy="1043615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762103" y="2508068"/>
            <a:ext cx="3373836" cy="904426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4606" y="2960281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9418" y="756229"/>
            <a:ext cx="2047234" cy="1260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31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67988" y="1058090"/>
            <a:ext cx="3579223" cy="819695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4000" y="1877786"/>
            <a:ext cx="7920228" cy="2250076"/>
          </a:xfrm>
        </p:spPr>
        <p:txBody>
          <a:bodyPr>
            <a:normAutofit/>
          </a:bodyPr>
          <a:lstStyle/>
          <a:p>
            <a:pPr lvl="1"/>
            <a:r>
              <a:rPr lang="zh-TW" altLang="en-US" sz="2600" dirty="0"/>
              <a:t>打電腦、看電視、滑手機等，每天使用少於</a:t>
            </a:r>
            <a:r>
              <a:rPr lang="en-US" altLang="zh-TW" sz="2600" dirty="0"/>
              <a:t>2</a:t>
            </a:r>
            <a:r>
              <a:rPr lang="zh-TW" altLang="en-US" sz="26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3480" y="3131715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8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5291" y="653143"/>
            <a:ext cx="3304903" cy="933511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40972" y="1685109"/>
            <a:ext cx="9422456" cy="2625634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2036" y="2751596"/>
            <a:ext cx="4599153" cy="3740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50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097280" y="1485901"/>
            <a:ext cx="9566147" cy="1518556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4459" y="2519952"/>
            <a:ext cx="7287625" cy="3763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57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2022-09-20T07:10:33Z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