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5B1A-EFBF-434A-96EB-0C0DFDABBA1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16EB-67EE-468A-8396-47C89C495D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546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6358209" cy="1337209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511443" y="1546673"/>
            <a:ext cx="3947448" cy="8858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167" y="2432473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8505" y="1729554"/>
            <a:ext cx="1628455" cy="100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069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299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63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218" y="91972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7452" y="2824703"/>
            <a:ext cx="4043501" cy="328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44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4548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 smtClean="0"/>
              <a:t>每天戶外運動，最少</a:t>
            </a:r>
            <a:r>
              <a:rPr lang="en-US" altLang="zh-TW" sz="2800" dirty="0" smtClean="0"/>
              <a:t>1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244" y="356235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37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2022-09-27T07:07:13Z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