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2988B-C2D4-465E-A35E-FC69DED40D83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1D743-518D-472C-8D21-D2EF653488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3366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373497" y="-403293"/>
            <a:ext cx="5486401" cy="1616483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1149805" y="1082197"/>
            <a:ext cx="2915482" cy="98474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3047" y="1802000"/>
            <a:ext cx="2096851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9738" y="564345"/>
            <a:ext cx="1499157" cy="92316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2862" y="1802000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603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96492" y="-299913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110560" y="1655717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043" y="3895288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027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19452" y="0"/>
            <a:ext cx="3479074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837509" y="1485900"/>
            <a:ext cx="9134856" cy="4152901"/>
          </a:xfrm>
        </p:spPr>
        <p:txBody>
          <a:bodyPr/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077" y="3883398"/>
            <a:ext cx="3657298" cy="297460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361" y="4672665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518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82091" y="54482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外</a:t>
            </a:r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活動不可少戶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776766" y="1709419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6263" y="3785870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840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77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外活動不可少戶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2022-09-27T07:09:05Z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