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1" d="100"/>
          <a:sy n="71" d="100"/>
        </p:scale>
        <p:origin x="498" y="60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A8EB-9DA3-43DC-8963-8F67E88C3D6E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AB592-B481-4376-BA0E-FB2A5F703B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8925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501" y="3069771"/>
            <a:ext cx="2041991" cy="344801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611" y="1423851"/>
            <a:ext cx="836022" cy="467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502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5.55556E-6 L -4.16667E-7 5.55556E-6 C -0.0086 -0.00115 -0.01719 -0.00184 -0.02578 -0.0037 C -0.02865 -0.00439 -0.03164 -0.00555 -0.03438 -0.00763 C -0.04883 -0.01828 -0.06237 -0.03263 -0.07722 -0.04189 C -0.10469 -0.05902 -0.13177 -0.0787 -0.15964 -0.09328 C -0.22787 -0.1287 -0.25078 -0.14258 -0.33542 -0.16944 C -0.35534 -0.17592 -0.37526 -0.18332 -0.39545 -0.18865 C -0.41003 -0.19235 -0.42474 -0.19351 -0.43933 -0.19606 C -0.4556 -0.19467 -0.47631 -0.20485 -0.48972 -0.18286 C -0.49193 -0.17916 -0.49323 -0.17383 -0.49506 -0.16944 C -0.49571 -0.16319 -0.49766 -0.15694 -0.49714 -0.15045 C -0.49362 -0.09559 -0.48855 -0.07082 -0.46823 -0.02661 C -0.41198 0.09538 -0.34102 0.15487 -0.25716 0.22663 C -0.21563 0.26228 -0.17045 0.28242 -0.12644 0.30672 C -0.02904 0.36043 0.05612 0.40209 0.15859 0.41529 C 0.23828 0.42547 0.31849 0.42154 0.39856 0.42478 C 0.425 0.4183 0.45208 0.41806 0.47786 0.4058 C 0.50937 0.39029 0.48932 0.27455 0.48632 0.26482 C 0.45195 0.15001 0.38424 0.05487 0.32461 -0.01527 C 0.2526 -0.09999 0.17317 -0.1736 0.09205 -0.22661 C 0.05547 -0.25069 0.0181 -0.27245 -0.02045 -0.28379 C -0.08021 -0.30115 -0.14115 -0.30277 -0.20144 -0.31226 C -0.22149 -0.30416 -0.24219 -0.30045 -0.26146 -0.28749 C -0.28021 -0.27522 -0.32305 -0.2243 -0.3375 -0.19606 C -0.34883 -0.1743 -0.35677 -0.14791 -0.36654 -0.12383 C -0.37396 -0.06087 -0.38828 0.00047 -0.38894 0.06482 C -0.38972 0.13195 -0.38138 0.29237 -0.34401 0.35811 C -0.31953 0.40117 -0.29141 0.43843 -0.26146 0.46853 C -0.24466 0.48543 -0.22435 0.48751 -0.20573 0.49723 C -0.16328 0.48635 -0.1194 0.48635 -0.07826 0.46482 C -0.05404 0.45209 -0.03386 0.4213 -0.01289 0.39607 C 0.02812 0.34723 0.07252 0.28288 0.10065 0.2095 C 0.13242 0.12686 0.15781 0.03681 0.18632 -0.04953 C 0.19427 -0.10277 0.20507 -0.15508 0.20989 -0.20948 C 0.21653 -0.2824 0.21354 -0.37592 0.19817 -0.44559 C 0.19218 -0.47245 0.18034 -0.49397 0.17135 -0.51805 C 0.11315 -0.51481 0.05234 -0.53911 -0.00326 -0.50856 C -0.0323 -0.49258 -0.04649 -0.43217 -0.06433 -0.38842 C -0.1336 -0.2192 -0.15026 -0.12522 -0.20039 0.07038 C -0.21823 0.24445 -0.34714 0.53033 -0.25404 0.59237 C -0.02058 0.74746 0.31718 0.84561 0.49284 0.53149 C 0.72552 0.11529 0.5306 -0.4743 0.4125 -0.86828 C 0.125 -0.85485 -0.16328 -0.86735 -0.45 -0.82823 C -0.47149 -0.82545 -0.48216 -0.77638 -0.49401 -0.74444 C -0.5086 -0.70508 -0.5168 -0.65948 -0.52826 -0.61689 C -0.53685 -0.48379 -0.55664 -0.35115 -0.55404 -0.21712 C -0.54427 0.27755 -0.53568 0.25788 -0.4543 0.59237 C -0.22969 0.55302 0.00065 0.57223 0.21966 0.47431 C 0.25364 0.45904 0.23255 0.34931 0.22708 0.28751 C 0.20937 0.08797 0.14205 -0.59791 0.02669 -0.79397 C -0.01654 -0.86758 -0.08972 -0.84351 -0.14792 -0.86828 C -0.42188 -0.86504 -0.69896 -0.93425 -0.96953 -0.85879 C -1.0099 -0.84745 -0.95847 -0.7118 -0.93959 -0.64721 C -0.8849 -0.46203 -0.84232 -0.24837 -0.75105 -0.1162 C -0.54987 0.17501 -0.30534 0.35626 -0.08256 0.59237 C 0.10924 0.57593 0.35911 0.78774 0.49284 0.54283 C 0.59427 0.35695 0.41627 0.03705 0.34284 -0.18657 C 0.2345 -0.51643 -0.303 -0.81643 -0.37071 -0.86828 C -0.57045 -0.86573 -0.78099 -0.97707 -0.96953 -0.86064 C -1.06602 -0.80115 -0.82474 -0.29212 -0.82175 -0.28564 C -0.50782 0.39515 -0.64232 0.07061 0.07812 0.59237 C 0.2164 0.57593 0.36093 0.61853 0.49284 0.54283 C 0.52617 0.52362 0.49375 0.41806 0.48958 0.35626 C 0.48333 0.2639 0.47265 0.17269 0.46172 0.08195 C 0.38789 -0.52939 0.43724 -0.24351 0.09961 -0.86828 C -0.10118 -0.85995 -0.32982 -1.02545 -0.50261 -0.84351 C -0.59766 -0.74328 -0.48985 -0.45138 -0.48216 -0.25532 C -0.46732 0.12431 -0.46055 0.17061 -0.43177 0.59237 C -0.26433 0.58843 -0.08646 0.68427 0.0707 0.58103 C 0.13802 0.53658 0.12435 0.34237 0.13815 0.21714 C 0.1681 -0.05393 0.18242 -0.32962 0.20143 -0.60346 C 0.20742 -0.69143 0.25221 -0.81342 0.21315 -0.86828 C 0.17382 -0.92337 0.11744 -0.81504 0.06966 -0.78819 C 0.05039 -0.68934 -0.04102 -0.20022 -0.07618 -0.07615 C -0.1405 0.15163 -0.39349 0.42547 -0.28503 0.59237 C -0.13008 0.83056 0.12422 0.56181 0.3289 0.54654 C 0.57994 0.3338 1.15208 -0.0324 0.18528 -0.86828 C -0.16094 -1.16758 -0.58464 -0.86064 -0.96953 -0.85694 C -0.93021 -0.78055 -0.89649 -0.69397 -0.8517 -0.62823 C -0.80964 -0.56643 -0.75938 -0.52453 -0.71133 -0.478 C -0.27513 -0.05508 -0.1961 -0.11342 0.49284 0.27802 C 0.44804 0.14978 0.46132 0.16992 0.29674 0.11228 C -0.0612 -0.01249 -0.58243 -0.12245 -0.96953 -0.20948 C -0.95638 -0.18356 -0.94623 -0.15115 -0.92995 -0.13147 C -0.23216 0.70834 -0.56224 0.39237 0.49284 0.59237 C 0.47461 0.54283 0.45911 0.48982 0.43815 0.44376 C 0.0388 -0.43147 0.19674 -0.11689 -0.38464 -0.86828 C -0.29688 -0.45786 -0.31823 -0.64837 -0.3 -0.30462 C -0.30651 -0.09513 -0.29206 0.11968 -0.31927 0.32385 C -0.33334 0.42848 -0.36094 0.56876 -0.42006 0.59237 C -0.59427 0.66181 -0.77709 0.58218 -0.9556 0.57709 C -0.85052 0.26945 -0.83334 0.24816 -0.75638 -0.14467 C -0.61706 -0.85555 -0.75261 -0.59467 -0.58399 -0.86828 C -0.41615 -0.84467 -0.23216 -0.92731 -0.08034 -0.79791 C -0.01927 -0.74559 -0.0737 -0.55647 -0.07722 -0.4361 C -0.0819 -0.2692 -0.11563 0.1058 -0.13607 0.26853 C -0.14258 0.32015 -0.14909 0.37339 -0.16394 0.41899 C -0.1849 0.48311 -0.21615 0.5345 -0.24219 0.59237 L -0.46511 0.5713 C -0.54922 0.53311 -0.66068 0.30742 -0.70925 0.2095 C -0.77097 0.08496 -0.88815 -0.17337 -0.88815 -0.17337 C -0.89219 -0.10022 -0.89362 -0.10508 -0.8517 0.01343 C -0.69805 0.44793 -0.68815 0.3301 -0.35899 0.59237 C -0.24154 0.56575 -0.09766 0.64677 -0.00651 0.51228 C 0.02786 0.46158 -0.19466 0.08265 -0.21654 0.0514 C -0.31862 -0.09536 -0.42318 -0.23726 -0.53151 -0.36944 C -0.96094 -0.89397 -1.14922 -0.89629 -0.87201 -0.853 C -0.83425 -0.83147 -0.79506 -0.81596 -0.75847 -0.78819 C 0.03632 -0.18842 -0.10391 -0.29745 0.49284 0.23427 C 0.49244 0.34862 0.5013 0.46413 0.49179 0.57709 C 0.48971 0.60163 0.47734 0.5345 0.46927 0.51436 C 0.42226 0.39677 0.38099 0.27107 0.32669 0.1639 C 0.24284 -0.00207 -0.20039 -0.75601 -0.30222 -0.84166 C -0.3905 -0.91573 -0.49714 -0.85948 -0.59466 -0.86828 C -0.64636 -0.86758 -0.7099 -0.92476 -0.74987 -0.86643 C -0.77878 -0.8243 -0.73868 -0.73495 -0.7306 -0.67013 C -0.71537 -0.54721 -0.69922 -0.4243 -0.68021 -0.30277 C -0.54362 0.57293 -0.69089 0.41205 -0.4543 0.59237 C -0.42761 0.58103 -0.38321 0.60418 -0.37396 0.55811 C -0.35612 0.46899 -0.38295 0.36968 -0.39115 0.27617 C -0.40196 0.15117 -0.49558 -0.728 -0.50677 -0.7787 C -0.51875 -0.83263 -0.5625 -0.83842 -0.59037 -0.86828 C -0.64532 -0.853 -0.71589 -0.89258 -0.75521 -0.82245 C -0.79584 -0.75045 -0.77761 -0.62268 -0.78529 -0.52175 C -0.81667 -0.11226 -0.82006 0.01737 -0.83672 0.39237 C -0.6836 0.86089 -0.73659 0.83635 -0.15118 0.51992 C -0.06862 0.47547 -0.02995 0.29839 0.01497 0.1676 C 0.08333 -0.0317 0.12317 -0.25832 0.18632 -0.46272 C 0.23007 -0.60416 0.28567 -0.73309 0.33528 -0.86828 C 0.37643 -0.84721 0.44414 -0.87684 0.45859 -0.80532 C 0.47422 -0.72731 0.41002 -0.66295 0.39205 -0.58633 C 0.31419 -0.25508 0.30052 -0.0692 0.26679 0.30487 C 0.2582 0.40001 0.20208 0.54237 0.24856 0.59237 C 0.31849 0.66783 0.41132 0.5632 0.49284 0.54862 C 0.47109 0.22455 0.4819 0.20996 0.38034 -0.15045 C 0.32487 -0.34721 0.28398 -0.57314 0.19062 -0.71782 C 0.11888 -0.82916 0.00846 -0.81805 -0.08256 -0.86828 L -0.96953 -0.86643 C -0.97631 -0.86596 -0.9724 -0.84004 -0.96849 -0.83008 C -0.9612 -0.81133 -0.95013 -0.79652 -0.93855 -0.78633 C -0.86368 -0.72013 -0.78815 -0.65578 -0.71029 -0.60161 C -0.56667 -0.50161 -0.42201 -0.40439 -0.27435 -0.32383 C -0.1017 -0.22962 0.07578 -0.16573 0.24961 -0.078 C 0.33164 -0.0368 0.41172 0.01598 0.49284 0.06297 C 0.48073 -0.05485 0.49388 -0.02846 0.38034 -0.07245 C 0.04479 -0.20231 -0.08086 -0.17152 -0.46289 -0.19606 C -0.63164 -0.1486 -0.82995 -0.22893 -0.96953 -0.05323 C -1.03855 0.03357 -0.98373 0.27501 -0.93099 0.39237 C -0.87357 0.51992 -0.76315 0.5257 -0.67917 0.59237 C -0.28868 0.57964 0.14622 0.87524 0.49284 0.55418 C 0.847 0.22617 0.20065 -0.74582 0.13177 -0.86828 C -0.23542 -0.84976 -0.6168 -0.99513 -0.96953 -0.81295 C -1.05847 -0.76712 -0.95131 -0.47731 -0.90847 -0.33147 C -0.75482 0.19283 -0.57904 0.28612 -0.30326 0.59237 C -0.04115 0.59098 0.25937 0.83126 0.4832 0.58843 C 0.60052 0.46135 0.30677 0.2139 0.21849 0.02663 C -0.09024 -0.62893 0.07591 -0.33101 -0.27331 -0.86828 C -0.38399 -0.83518 -0.51016 -0.87499 -0.60521 -0.7692 C -0.65092 -0.71851 -0.62123 -0.57916 -0.61914 -0.48379 C -0.60717 0.10117 -0.58776 0.01367 -0.43828 0.59237 C -0.00235 0.4808 0.21028 0.74816 0.30208 0.05325 C 0.32539 -0.12268 0.31562 -0.30717 0.32239 -0.48749 C 0.29922 -0.61434 0.32773 -0.86018 0.25286 -0.86828 C -0.52357 -0.95184 -0.46355 -0.88726 -0.65782 -0.15995 C -0.67201 0.02987 -0.70013 0.21806 -0.70065 0.4095 C -0.70078 0.47501 -0.69662 0.58589 -0.6599 0.59237 C -0.33594 0.64885 -0.0086 0.58843 0.31705 0.58658 C 0.37565 0.5213 0.48789 0.5132 0.49284 0.39052 C 0.52786 -0.48008 0.38763 -0.49768 0.08997 -0.86828 C -0.26328 -0.83587 -0.62331 -0.89883 -0.96953 -0.77106 C -1.02279 -0.75138 -0.9961 -0.55045 -0.95782 -0.48194 C -0.84375 -0.27754 -0.69688 -0.13217 -0.54857 -0.01712 C -0.26849 0.19978 0.18216 0.34908 0.49284 0.46668 C 0.45599 0.2889 0.44895 0.08149 0.38242 -0.06666 C 0.13489 -0.61828 -0.36146 -0.70207 -0.68672 -0.86828 C -0.78099 -0.86319 -0.8819 -0.91481 -0.96953 -0.853 C -1.00144 -0.83055 -0.97722 -0.72916 -0.96849 -0.67013 C -0.94935 -0.54027 -0.92266 -0.41226 -0.88711 -0.29328 C -0.68425 0.3838 -0.73698 0.21737 -0.38256 0.59237 C -0.10716 0.54168 0.26797 0.82038 0.44349 0.44005 C 0.64622 0.00093 0.28815 -0.57198 0.11784 -0.86828 C 0.05742 -0.8574 -0.02032 -0.91203 -0.06328 -0.83587 C -0.10912 -0.75485 -0.0819 -0.60832 -0.09323 -0.49513 C -0.12552 -0.17152 -0.13868 0.16066 -0.19401 0.47431 C -0.21927 0.61806 -0.62943 0.75603 -0.03646 0.47431 C -0.01615 0.32894 0.01575 0.18705 0.02461 0.0382 C 0.04427 -0.29513 -0.00938 -0.54745 -0.05365 -0.86828 C -0.10078 -0.82198 -0.15977 -0.80161 -0.19506 -0.72916 C -0.22891 -0.65995 -0.2323 -0.55786 -0.24753 -0.47036 C -0.27943 -0.2868 -0.31068 -0.10277 -0.33646 0.0838 C -0.40508 0.57941 -0.31914 0.40533 -0.43177 0.59237 C -0.4336 0.28033 -0.43203 0.11135 -0.46394 -0.26481 C -0.48021 -0.4567 -0.47123 -0.67823 -0.53789 -0.83217 C -0.57631 -0.92059 -0.66276 -0.85624 -0.72526 -0.86828 C -0.79844 -0.83772 -0.90456 -0.88981 -0.94493 -0.77684 C -0.98802 -0.65601 -0.93946 -0.48518 -0.90951 -0.35231 C -0.78177 0.21714 -0.55495 0.27223 -0.24649 0.59237 C -4.16667E-7 0.59052 0.24674 0.6088 0.49284 0.58658 C 0.5095 0.58519 0.46888 0.54422 0.45429 0.52941 C 0.34388 0.41876 0.23398 0.30556 0.11888 0.21135 C -0.23269 -0.07615 -0.94493 -0.61504 -0.94493 -0.61504 C -0.99818 -1.16226 -1.0211 -0.93934 -0.45964 -0.63402 C 0.08567 -0.33772 0.00729 -0.35532 0.49284 0.13519 C 0.47812 0.0889 0.46653 0.03913 0.44882 -0.0037 C 0.16237 -0.6993 0.29049 -0.41851 -0.29154 -0.86828 C -0.51758 -0.86758 -0.74987 -0.96087 -0.96953 -0.86643 C -1.02097 -0.8442 -0.95795 -0.67684 -0.93737 -0.59027 C -0.70196 0.40255 -0.82006 0.15603 -0.43295 0.59237 C -0.25261 0.52177 0.0427 0.68797 0.1082 0.38103 C 0.19557 -0.0287 -0.1211 -0.86828 -0.1211 -0.86828 C -0.52396 -0.59212 -0.31498 -0.86944 -0.50144 0.0095 C -0.54362 0.20834 -0.75886 0.51691 -0.64701 0.59237 C -0.38164 0.7713 -0.08073 0.51992 0.20247 0.4838 C 0.23632 0.38357 0.29257 0.29816 0.30429 0.18288 C 0.3345 -0.11573 0.22187 -0.46249 0.08997 -0.62268 C -0.01511 -0.75022 -0.14714 -0.78633 -0.26576 -0.86828 C -0.50039 -0.85694 -0.73568 -0.86874 -0.96953 -0.83402 C -0.98308 -0.83194 -0.96641 -0.7824 -0.95664 -0.7655 C -0.87097 -0.61573 -0.78347 -0.46758 -0.68672 -0.34096 C -0.59388 -0.21944 -0.49662 -0.103 -0.39011 -0.02476 C 0.27539 0.46459 0.14765 0.43681 0.49284 0.47987 C 0.49101 0.39607 0.50768 0.30441 0.4875 0.22848 C 0.41328 -0.04999 0.18346 -0.56504 0.00638 -0.65879 C -0.26667 -0.80323 -0.55795 -0.79837 -0.83998 -0.86828 C -1.13985 -0.79768 -1.19961 -0.86157 -0.94922 0.32385 C -0.91172 0.50117 -0.76133 0.50279 -0.66745 0.59237 C -0.31719 0.54214 0.05651 0.67107 0.38359 0.44191 C 0.48659 0.36968 0.39987 0.04746 0.38997 -0.1486 C 0.35052 -0.9243 0.44427 -0.86388 0.2164 -0.86828 C -0.24714 -0.80902 -0.18386 -1.04698 -0.28503 -0.36944 C -0.33256 -0.05115 -0.59662 0.6014 -0.41146 0.59237 L 0.49284 0.54862 C 0.49075 0.49677 0.51471 -0.73124 0.30963 -0.86828 L 0.02786 -0.67592 C 0.01601 -0.35925 0.01614 -0.0405 -0.00756 0.27431 C -0.01589 0.38519 -0.07071 0.48056 -0.06758 0.59237 C -0.06628 0.63566 -0.02253 0.55927 -4.16667E-7 0.54283 C 0.00026 0.44052 0.00455 0.3382 0.00104 0.23612 C -0.00795 -0.02522 -0.03399 -0.28471 -0.0375 -0.54652 C -0.03907 -0.65462 -0.02188 -0.76087 -0.01394 -0.86828 C 0.00312 -0.78703 0.04244 -0.71087 0.0375 -0.62453 C 0.01145 -0.17499 -0.16914 0.23195 -0.29258 0.59237 C -0.3461 0.58612 -0.42709 0.65649 -0.45326 0.57339 C -0.49401 0.44399 -0.43594 0.27755 -0.43828 0.12964 C -0.44102 -0.04791 -0.44375 -0.228 -0.46823 -0.39999 C -0.4918 -0.56434 -0.5961 -0.70069 -0.58073 -0.86828 C -0.57149 -0.9699 -0.48633 -0.74883 -0.44258 -0.6817 C -0.32631 -0.5037 -0.22253 -0.2993 -0.10078 -0.13332 C 0.08984 0.1264 0.30039 0.33705 0.49284 0.59237 C 0.51601 0.62316 0.43606 0.5683 0.41028 0.54468 C 0.14166 0.29885 -0.1086 -0.01527 -0.38894 -0.21527 C -0.83998 -0.5368 -0.64362 -0.42846 -0.96953 -0.58448 C -0.92032 -0.32985 -0.9487 -0.43934 -0.66524 -0.14096 C -0.22448 0.32339 -0.18099 0.27015 0.3332 0.50464 C 0.38632 0.47177 0.47994 0.50325 0.49284 0.4058 C 0.54961 -0.02476 0.04153 -0.78911 0.00104 -0.86828 C -0.27722 -0.81874 -0.60157 -0.99745 -0.83347 -0.71967 C -0.94323 -0.58819 -0.69779 -0.31504 -0.61914 -0.12569 C -0.51589 0.12316 -0.39857 0.35302 -0.28828 0.59237 C -0.16966 0.32385 -0.28855 0.62894 -0.55508 -0.06851 C -0.65118 -0.32036 -0.71993 -0.60161 -0.80248 -0.86828 C -0.91342 -0.81457 -0.81263 -0.87777 -0.83243 -0.38101 C -0.84545 -0.05578 -0.86667 0.26783 -0.88386 0.59237 C -1.00235 0.48936 -0.95821 0.55834 -0.92774 0.08959 C -0.85808 -0.98379 -1.00795 -0.86481 -0.63633 -0.86828 C -0.60495 -0.86689 -0.56706 -0.8986 -0.54219 -0.86434 C -0.50951 -0.8199 -0.49597 -0.73842 -0.48868 -0.66643 C -0.46211 -0.40786 -0.45716 -0.14351 -0.44154 0.11806 C -0.45404 0.27617 -0.53763 0.47154 -0.47904 0.59237 C -0.43399 0.68496 -0.32761 0.52154 -0.3 0.4095 C -0.23568 0.14839 -0.58894 -0.15832 -0.61172 -0.17337 C -0.70912 -0.23703 -0.81745 -0.22291 -0.92032 -0.24768 C -0.93672 -0.23795 -0.9849 -0.23309 -0.96953 -0.21897 C -0.93008 -0.18309 -0.88269 -0.18541 -0.83881 -0.17337 C -0.28985 -0.02106 -0.49037 -0.05995 0.05573 -0.04559 C 0.10026 -0.07939 0.15247 -0.0912 0.18958 -0.14675 C 0.20169 -0.16481 0.18945 -0.20925 0.17786 -0.22846 C 0.13281 -0.30323 0.08672 -0.39212 0.02669 -0.41712 C -0.08776 -0.46481 -0.20821 -0.43101 -0.32578 -0.43795 C -0.35964 -0.40439 -0.44336 -0.40022 -0.42761 -0.33703 C -0.40248 -0.23633 -0.32253 -0.21249 -0.2625 -0.18471 C -0.09089 -0.10508 0.08672 -0.07291 0.26132 -0.01712 C 0.33854 -0.03819 0.42382 -0.01504 0.49284 -0.08008 C 0.51705 -0.10277 0.49687 -0.18379 0.48216 -0.22476 C 0.39023 -0.47916 0.33554 -0.47291 0.1875 -0.58263 C 0.15 -0.5655 0.10547 -0.5736 0.075 -0.53147 C -0.08386 -0.30948 -0.1112 -0.00416 -0.18008 0.31806 C -0.1836 0.4095 -0.19623 0.50117 -0.19076 0.59237 C -0.18985 0.60834 -0.17162 0.59353 -0.16394 0.58473 C -0.12266 0.53728 -0.08542 0.47941 -0.0461 0.42663 C 0.09127 0.05001 0.13255 0.00024 0.19817 -0.45717 C 0.21588 -0.58055 0.21393 -0.71087 0.22174 -0.83772 C 0.22109 -0.84351 0.2207 -0.86041 0.21966 -0.85485 C 0.15117 -0.52291 0.09388 -0.18332 0.01927 0.14468 L -0.08256 0.59237 C -0.0767 0.39422 -0.07201 0.32941 -0.12006 0.04955 C -0.17461 -0.26851 -0.25039 -0.51527 -0.42214 -0.67013 C -0.46875 -0.71226 -0.52578 -0.69305 -0.57761 -0.70439 C -0.66198 -0.64721 -0.61589 -0.68564 -0.53581 -0.69305 C -0.40508 -0.70508 -0.27435 -0.70948 -0.14362 -0.71782 L 0.3289 -0.6949 C 0.38763 -0.68147 0.46562 -0.66666 0.49284 -0.57314 C 0.51666 -0.49096 0.42317 0.28427 0.42213 0.29515 C 0.39323 0.59121 0.42864 0.48566 0.39323 0.58473 C 0.21354 0.36575 0.04244 0.12246 -0.14571 -0.07245 C -0.40222 -0.33772 -0.8612 -0.34976 -0.91498 -0.86828 C -0.95651 -1.2699 -0.45573 -0.85439 -0.22618 -0.84721 C 0.01354 -0.77175 0.28268 -0.83911 0.49284 -0.62059 C 0.56823 -0.54258 0.48437 -0.28402 0.42422 -0.17129 C 0.23073 0.19052 -0.16615 0.41621 -0.41784 0.59237 C -0.55795 0.56251 -0.72084 0.64283 -0.83776 0.50279 C -0.89167 0.4382 -0.778 0.29723 -0.75313 0.19052 C -0.72331 0.06274 -0.69714 -0.06782 -0.67383 -0.19999 C -0.65886 -0.28541 -0.65026 -0.37383 -0.63855 -0.46087 C -0.63802 -0.46411 -0.63607 -0.47268 -0.63737 -0.47036 C -0.6418 -0.46342 -0.65404 -0.4449 -0.64818 -0.44559 C -0.62318 -0.44883 -0.59831 -0.46087 -0.57539 -0.478 C -0.45638 -0.5662 -0.3431 -0.67823 -0.22292 -0.76157 C -0.15508 -0.80879 -0.08295 -0.83263 -0.01289 -0.86828 C -0.15912 -0.50045 -0.44844 0.25904 -0.62032 0.53519 C -0.66107 0.6007 -0.72813 0.57339 -0.78203 0.59237 C -0.77344 0.5764 -0.76276 0.56343 -0.75638 0.54468 C -0.50091 -0.20115 -0.58555 0.08473 -0.43503 -0.8111 C -0.44545 -0.83008 -0.45391 -0.853 -0.46615 -0.86828 C -0.46966 -0.87268 -0.48334 -0.86643 -0.47904 -0.86643 C -0.47331 -0.86643 -0.46758 -0.86758 -0.46185 -0.86828 C -0.35469 -0.83332 -0.1948 -0.93124 -0.14037 -0.76342 C -0.07396 -0.55879 -0.16094 -0.28865 -0.20039 -0.06295 C -0.24076 0.16853 -0.50352 0.5014 -0.37722 0.59237 C -0.2418 0.68982 -0.07618 0.02663 -0.07618 0.02663 C -0.05821 -0.10231 -0.02591 -0.22731 -0.02253 -0.35995 C -0.01993 -0.46064 -0.10586 -0.34721 -0.09857 -0.34467 C -0.07448 -0.33633 -0.05078 -0.36504 -0.02683 -0.37522 C 0.04323 -0.43495 0.11406 -0.4912 0.1832 -0.55416 C 0.18645 -0.55694 0.19127 -0.57545 0.18854 -0.57106 C 0.1013 -0.43194 -0.07071 -0.1486 -0.07071 -0.1486 C -0.08646 -0.07684 -0.12461 -0.00948 -0.11784 0.06668 C -0.1142 0.10973 -0.07266 0.11181 -0.04831 0.10857 C -0.01198 0.10371 0.02031 0.06552 0.05455 0.04376 C 0.1056 -0.0287 0.03802 0.06459 -0.00118 0.322 C -0.01315 0.40047 -0.01394 0.48311 -0.02045 0.5639 C 0.07044 0.57848 0.08177 0.61459 0.08672 0.31436 C 0.09179 0.00695 0.0582 -0.20277 -0.05365 -0.42661 C -0.06446 -0.44837 -0.08581 -0.4368 -0.10183 -0.44189 C -0.10795 -0.42291 -0.11862 -0.40647 -0.12006 -0.38471 C -0.1211 -0.36874 -0.11198 -0.35555 -0.10821 -0.34096 C -0.10664 -0.33471 -0.10534 -0.32823 -0.10404 -0.32198 C -0.10209 -0.25416 -0.10209 -0.30809 -0.10938 -0.21527 C -0.11146 -0.18795 -0.1125 -0.16041 -0.11472 -0.13332 C -0.11862 -0.08402 -0.12318 -0.0861 -0.1168 -0.10092 C -0.11654 -0.10161 -0.11615 -0.10231 -0.11576 -0.10277 L -0.04076 -0.02846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58755" y="252476"/>
            <a:ext cx="9133730" cy="1233424"/>
          </a:xfrm>
        </p:spPr>
        <p:txBody>
          <a:bodyPr/>
          <a:lstStyle/>
          <a:p>
            <a:r>
              <a:rPr lang="zh-TW" alt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限時使用</a:t>
            </a:r>
            <a:r>
              <a:rPr lang="en-US" altLang="zh-TW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</a:t>
            </a:r>
            <a:r>
              <a:rPr lang="en-US" altLang="zh-TW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打電腦、看電視、滑手機等，每天使用少於</a:t>
            </a:r>
            <a:r>
              <a:rPr lang="en-US" altLang="zh-TW"/>
              <a:t>2</a:t>
            </a:r>
            <a:r>
              <a:rPr lang="zh-TW" altLang="en-US"/>
              <a:t>小時</a:t>
            </a:r>
          </a:p>
          <a:p>
            <a:pPr lvl="0"/>
            <a:r>
              <a:rPr lang="zh-TW" altLang="en-US"/>
              <a:t>使用</a:t>
            </a:r>
            <a:r>
              <a:rPr lang="en-US" altLang="zh-TW"/>
              <a:t>30</a:t>
            </a:r>
            <a:r>
              <a:rPr lang="zh-TW" altLang="en-US"/>
              <a:t>分鐘，休息</a:t>
            </a:r>
            <a:r>
              <a:rPr lang="en-US" altLang="zh-TW"/>
              <a:t>10</a:t>
            </a:r>
            <a:r>
              <a:rPr lang="zh-TW" altLang="en-US"/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9916" y="2461686"/>
            <a:ext cx="7465157" cy="3177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35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燈光充足、不閃爍</a:t>
            </a:r>
          </a:p>
          <a:p>
            <a:pPr lvl="0"/>
            <a:r>
              <a:rPr lang="zh-TW" altLang="en-US"/>
              <a:t>不關燈或在昏暗環境使用</a:t>
            </a:r>
            <a:r>
              <a:rPr lang="en-US" altLang="zh-TW"/>
              <a:t>3</a:t>
            </a:r>
            <a:r>
              <a:rPr lang="zh-TW" altLang="en-US"/>
              <a:t>Ｃ，對比變強很傷眼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9325" y="2266853"/>
            <a:ext cx="5721531" cy="3371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4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多接觸大自然，多看遠方，可預防近視</a:t>
            </a:r>
          </a:p>
          <a:p>
            <a:pPr lvl="0"/>
            <a:r>
              <a:rPr lang="zh-TW" altLang="en-US"/>
              <a:t>每天戶外運動，最少</a:t>
            </a:r>
            <a:r>
              <a:rPr lang="en-US" altLang="zh-TW"/>
              <a:t>1</a:t>
            </a:r>
            <a:r>
              <a:rPr lang="zh-TW" altLang="en-US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861" y="2402385"/>
            <a:ext cx="6318345" cy="3262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60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2022-09-27T07:10:58Z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